
<file path=[Content_Types].xml><?xml version="1.0" encoding="utf-8"?>
<Types xmlns="http://schemas.openxmlformats.org/package/2006/content-types">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6" r:id="rId4"/>
  </p:sldMasterIdLst>
  <p:notesMasterIdLst>
    <p:notesMasterId r:id="rId16"/>
  </p:notesMasterIdLst>
  <p:handoutMasterIdLst>
    <p:handoutMasterId r:id="rId17"/>
  </p:handoutMasterIdLst>
  <p:sldIdLst>
    <p:sldId id="256" r:id="rId5"/>
    <p:sldId id="277" r:id="rId6"/>
    <p:sldId id="295" r:id="rId7"/>
    <p:sldId id="296" r:id="rId8"/>
    <p:sldId id="297" r:id="rId9"/>
    <p:sldId id="298" r:id="rId10"/>
    <p:sldId id="299" r:id="rId11"/>
    <p:sldId id="300" r:id="rId12"/>
    <p:sldId id="301" r:id="rId13"/>
    <p:sldId id="302"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6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9" autoAdjust="0"/>
  </p:normalViewPr>
  <p:slideViewPr>
    <p:cSldViewPr snapToGrid="0">
      <p:cViewPr varScale="1">
        <p:scale>
          <a:sx n="104" d="100"/>
          <a:sy n="104" d="100"/>
        </p:scale>
        <p:origin x="870" y="114"/>
      </p:cViewPr>
      <p:guideLst>
        <p:guide orient="horz" pos="33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F6ED8B-CF52-4A64-BACC-61D9C1041E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D7022B2-02C5-4E03-99BC-0BA3C57AC4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352A77B-D33C-49B3-A83C-450AA2ED72B3}" type="datetimeFigureOut">
              <a:rPr lang="en-US" smtClean="0"/>
              <a:t>4/23/2026</a:t>
            </a:fld>
            <a:endParaRPr lang="en-US" dirty="0"/>
          </a:p>
        </p:txBody>
      </p:sp>
      <p:sp>
        <p:nvSpPr>
          <p:cNvPr id="4" name="Footer Placeholder 3">
            <a:extLst>
              <a:ext uri="{FF2B5EF4-FFF2-40B4-BE49-F238E27FC236}">
                <a16:creationId xmlns:a16="http://schemas.microsoft.com/office/drawing/2014/main" id="{BC3FEE8C-8D38-4F2A-950E-071C6823E27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C567A6D-959B-4552-AB8D-4CCA819CAA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F9A36D-7FAC-478F-9944-F324014F6FD1}" type="slidenum">
              <a:rPr lang="en-US" smtClean="0"/>
              <a:t>‹#›</a:t>
            </a:fld>
            <a:endParaRPr lang="en-US" dirty="0"/>
          </a:p>
        </p:txBody>
      </p:sp>
    </p:spTree>
    <p:extLst>
      <p:ext uri="{BB962C8B-B14F-4D97-AF65-F5344CB8AC3E}">
        <p14:creationId xmlns:p14="http://schemas.microsoft.com/office/powerpoint/2010/main" val="13424676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8D8F9A-F5CB-4EF8-A859-ED5E107B9763}" type="datetimeFigureOut">
              <a:rPr lang="en-US" smtClean="0"/>
              <a:t>4/23/2026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B9A9E5-4F7F-4A7D-9DE1-899232329269}" type="slidenum">
              <a:rPr lang="en-US" smtClean="0"/>
              <a:t>‹#›</a:t>
            </a:fld>
            <a:endParaRPr lang="en-US" dirty="0"/>
          </a:p>
        </p:txBody>
      </p:sp>
    </p:spTree>
    <p:extLst>
      <p:ext uri="{BB962C8B-B14F-4D97-AF65-F5344CB8AC3E}">
        <p14:creationId xmlns:p14="http://schemas.microsoft.com/office/powerpoint/2010/main" val="1387783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slideMaster" Target="../slideMasters/slideMaster1.xml"/><Relationship Id="rId4" Type="http://schemas.openxmlformats.org/officeDocument/2006/relationships/image" Target="../media/image10.sv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sv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3.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416040" y="4434840"/>
            <a:ext cx="4941771" cy="1122202"/>
          </a:xfrm>
        </p:spPr>
        <p:txBody>
          <a:bodyPr anchor="b">
            <a:noAutofit/>
          </a:bodyPr>
          <a:lstStyle>
            <a:lvl1pPr algn="l">
              <a:defRPr sz="3600" cap="all" spc="150" baseline="0">
                <a:solidFill>
                  <a:schemeClr val="tx1">
                    <a:lumMod val="75000"/>
                    <a:lumOff val="25000"/>
                  </a:schemeClr>
                </a:solidFill>
              </a:defRPr>
            </a:lvl1pPr>
          </a:lstStyle>
          <a:p>
            <a:r>
              <a:rPr lang="en-US"/>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6416041" y="5586890"/>
            <a:ext cx="4941770" cy="396660"/>
          </a:xfrm>
        </p:spPr>
        <p:txBody>
          <a:bodyPr>
            <a:normAutofit/>
          </a:bodyPr>
          <a:lstStyle>
            <a:lvl1pPr marL="0" indent="0" algn="l">
              <a:lnSpc>
                <a:spcPct val="100000"/>
              </a:lnSpc>
              <a:buNone/>
              <a:defRPr sz="16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Graphic 7">
            <a:extLst>
              <a:ext uri="{FF2B5EF4-FFF2-40B4-BE49-F238E27FC236}">
                <a16:creationId xmlns:a16="http://schemas.microsoft.com/office/drawing/2014/main" id="{A04F1E16-9A84-4D0E-9706-79C396AF6AE6}"/>
              </a:ext>
            </a:extLst>
          </p:cNvPr>
          <p:cNvPicPr>
            <a:picLocks noChangeAspect="1"/>
          </p:cNvPicPr>
          <p:nvPr/>
        </p:nvPicPr>
        <p:blipFill rotWithShape="1">
          <a:blip>
            <a:extLst>
              <a:ext uri="{96DAC541-7B7A-43D3-8B79-37D633B846F1}">
                <asvg:svgBlip xmlns:asvg="http://schemas.microsoft.com/office/drawing/2016/SVG/main" r:embed="rId2"/>
              </a:ext>
            </a:extLst>
          </a:blip>
          <a:srcRect l="9358" t="23650" b="-1"/>
          <a:stretch/>
        </p:blipFill>
        <p:spPr>
          <a:xfrm>
            <a:off x="0" y="0"/>
            <a:ext cx="9488312" cy="5054323"/>
          </a:xfrm>
          <a:prstGeom prst="rect">
            <a:avLst/>
          </a:prstGeom>
        </p:spPr>
      </p:pic>
    </p:spTree>
    <p:extLst>
      <p:ext uri="{BB962C8B-B14F-4D97-AF65-F5344CB8AC3E}">
        <p14:creationId xmlns:p14="http://schemas.microsoft.com/office/powerpoint/2010/main" val="913108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rket compariso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cap="all"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2063855" y="3064615"/>
            <a:ext cx="1240971" cy="823912"/>
          </a:xfrm>
        </p:spPr>
        <p:txBody>
          <a:bodyPr anchor="ctr">
            <a:noAutofit/>
          </a:bodyPr>
          <a:lstStyle>
            <a:lvl1pPr marL="0" indent="0" algn="ctr">
              <a:buNone/>
              <a:defRPr lang="en-US" sz="4000" kern="1200" cap="all"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t>
            </a:r>
          </a:p>
        </p:txBody>
      </p:sp>
      <p:sp>
        <p:nvSpPr>
          <p:cNvPr id="23" name="Text Placeholder 2">
            <a:extLst>
              <a:ext uri="{FF2B5EF4-FFF2-40B4-BE49-F238E27FC236}">
                <a16:creationId xmlns:a16="http://schemas.microsoft.com/office/drawing/2014/main" id="{A066E2EA-C6EA-4A02-818E-33BD582D92E7}"/>
              </a:ext>
            </a:extLst>
          </p:cNvPr>
          <p:cNvSpPr>
            <a:spLocks noGrp="1"/>
          </p:cNvSpPr>
          <p:nvPr>
            <p:ph type="body" idx="15" hasCustomPrompt="1"/>
          </p:nvPr>
        </p:nvSpPr>
        <p:spPr>
          <a:xfrm>
            <a:off x="5475514" y="3064615"/>
            <a:ext cx="1240971" cy="823912"/>
          </a:xfrm>
        </p:spPr>
        <p:txBody>
          <a:bodyPr anchor="ctr">
            <a:noAutofit/>
          </a:bodyPr>
          <a:lstStyle>
            <a:lvl1pPr marL="0" indent="0" algn="ctr">
              <a:buNone/>
              <a:defRPr lang="en-US" sz="4000" kern="1200" cap="all"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t>
            </a:r>
          </a:p>
        </p:txBody>
      </p:sp>
      <p:sp>
        <p:nvSpPr>
          <p:cNvPr id="24" name="Text Placeholder 2">
            <a:extLst>
              <a:ext uri="{FF2B5EF4-FFF2-40B4-BE49-F238E27FC236}">
                <a16:creationId xmlns:a16="http://schemas.microsoft.com/office/drawing/2014/main" id="{97B9C3B0-3522-407C-B662-631E19ECC95F}"/>
              </a:ext>
            </a:extLst>
          </p:cNvPr>
          <p:cNvSpPr>
            <a:spLocks noGrp="1"/>
          </p:cNvSpPr>
          <p:nvPr>
            <p:ph type="body" idx="16" hasCustomPrompt="1"/>
          </p:nvPr>
        </p:nvSpPr>
        <p:spPr>
          <a:xfrm>
            <a:off x="8887174" y="3064615"/>
            <a:ext cx="1240971" cy="823912"/>
          </a:xfrm>
        </p:spPr>
        <p:txBody>
          <a:bodyPr anchor="ctr">
            <a:noAutofit/>
          </a:bodyPr>
          <a:lstStyle>
            <a:lvl1pPr marL="0" indent="0" algn="ctr">
              <a:buNone/>
              <a:defRPr lang="en-US" sz="4000" kern="1200" cap="all"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1129698" y="4824188"/>
            <a:ext cx="3124093" cy="462927"/>
          </a:xfrm>
        </p:spPr>
        <p:txBody>
          <a:bodyPr>
            <a:noAutofit/>
          </a:bodyPr>
          <a:lstStyle>
            <a:lvl1pPr marL="0" indent="0" algn="ctr">
              <a:lnSpc>
                <a:spcPct val="100000"/>
              </a:lnSpc>
              <a:buNone/>
              <a:defRPr sz="2000" cap="all" spc="50" baseline="0">
                <a:solidFill>
                  <a:schemeClr val="tx1">
                    <a:lumMod val="75000"/>
                    <a:lumOff val="25000"/>
                  </a:schemeClr>
                </a:solidFill>
              </a:defRPr>
            </a:lvl1pPr>
            <a:lvl2pPr marL="457200" indent="0">
              <a:lnSpc>
                <a:spcPct val="100000"/>
              </a:lnSpc>
              <a:buNone/>
              <a:defRPr sz="1400" spc="50" baseline="0">
                <a:solidFill>
                  <a:schemeClr val="bg1"/>
                </a:solidFill>
              </a:defRPr>
            </a:lvl2pPr>
            <a:lvl3pPr marL="914400" indent="0">
              <a:lnSpc>
                <a:spcPct val="100000"/>
              </a:lnSpc>
              <a:buNone/>
              <a:defRPr sz="1400" spc="50" baseline="0">
                <a:solidFill>
                  <a:schemeClr val="bg1"/>
                </a:solidFill>
              </a:defRPr>
            </a:lvl3pPr>
            <a:lvl4pPr marL="1371600" indent="0">
              <a:lnSpc>
                <a:spcPct val="100000"/>
              </a:lnSpc>
              <a:buNone/>
              <a:defRPr sz="1400" spc="50" baseline="0">
                <a:solidFill>
                  <a:schemeClr val="bg1"/>
                </a:solidFill>
              </a:defRPr>
            </a:lvl4pPr>
            <a:lvl5pPr marL="1828800" indent="0">
              <a:lnSpc>
                <a:spcPct val="100000"/>
              </a:lnSpc>
              <a:buNone/>
              <a:defRPr sz="1400" spc="50" baseline="0">
                <a:solidFill>
                  <a:schemeClr val="bg1"/>
                </a:solidFill>
              </a:defRPr>
            </a:lvl5pPr>
          </a:lstStyle>
          <a:p>
            <a:pPr lvl="0"/>
            <a:r>
              <a:rPr lang="en-US"/>
              <a:t>Click to edit Master text styles</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4526261" y="4824188"/>
            <a:ext cx="3139479" cy="462927"/>
          </a:xfrm>
        </p:spPr>
        <p:txBody>
          <a:bodyPr>
            <a:normAutofit/>
          </a:bodyPr>
          <a:lstStyle>
            <a:lvl1pPr marL="0" indent="0" algn="ctr">
              <a:lnSpc>
                <a:spcPct val="100000"/>
              </a:lnSpc>
              <a:buNone/>
              <a:defRPr sz="2000" cap="all" spc="50" baseline="0">
                <a:solidFill>
                  <a:schemeClr val="tx1">
                    <a:lumMod val="75000"/>
                    <a:lumOff val="25000"/>
                  </a:schemeClr>
                </a:solidFill>
              </a:defRPr>
            </a:lvl1pPr>
            <a:lvl2pPr marL="457200" indent="0">
              <a:lnSpc>
                <a:spcPct val="100000"/>
              </a:lnSpc>
              <a:buNone/>
              <a:defRPr sz="2000" cap="all" spc="50" baseline="0">
                <a:solidFill>
                  <a:schemeClr val="bg1"/>
                </a:solidFill>
              </a:defRPr>
            </a:lvl2pPr>
            <a:lvl3pPr marL="914400" indent="0">
              <a:lnSpc>
                <a:spcPct val="100000"/>
              </a:lnSpc>
              <a:buNone/>
              <a:defRPr sz="1400" spc="50" baseline="0">
                <a:solidFill>
                  <a:schemeClr val="bg1"/>
                </a:solidFill>
              </a:defRPr>
            </a:lvl3pPr>
            <a:lvl4pPr marL="1371600" indent="0">
              <a:lnSpc>
                <a:spcPct val="100000"/>
              </a:lnSpc>
              <a:buNone/>
              <a:defRPr sz="1400" spc="50" baseline="0">
                <a:solidFill>
                  <a:schemeClr val="bg1"/>
                </a:solidFill>
              </a:defRPr>
            </a:lvl4pPr>
            <a:lvl5pPr marL="1828800" indent="0">
              <a:lnSpc>
                <a:spcPct val="100000"/>
              </a:lnSpc>
              <a:buNone/>
              <a:defRPr sz="1400" spc="50" baseline="0">
                <a:solidFill>
                  <a:schemeClr val="bg1"/>
                </a:solidFill>
              </a:defRPr>
            </a:lvl5pPr>
          </a:lstStyle>
          <a:p>
            <a:pPr lvl="0"/>
            <a:r>
              <a:rPr lang="en-US"/>
              <a:t>Click to edit Master text styles</a:t>
            </a:r>
          </a:p>
        </p:txBody>
      </p:sp>
      <p:sp>
        <p:nvSpPr>
          <p:cNvPr id="22" name="Content Placeholder 3">
            <a:extLst>
              <a:ext uri="{FF2B5EF4-FFF2-40B4-BE49-F238E27FC236}">
                <a16:creationId xmlns:a16="http://schemas.microsoft.com/office/drawing/2014/main" id="{C464A9BD-B815-4632-8F54-6EB70E48BAFF}"/>
              </a:ext>
            </a:extLst>
          </p:cNvPr>
          <p:cNvSpPr>
            <a:spLocks noGrp="1"/>
          </p:cNvSpPr>
          <p:nvPr>
            <p:ph sz="half" idx="14"/>
          </p:nvPr>
        </p:nvSpPr>
        <p:spPr>
          <a:xfrm>
            <a:off x="7938210" y="4824188"/>
            <a:ext cx="3124093" cy="462927"/>
          </a:xfrm>
        </p:spPr>
        <p:txBody>
          <a:bodyPr>
            <a:noAutofit/>
          </a:bodyPr>
          <a:lstStyle>
            <a:lvl1pPr marL="0" indent="0" algn="ctr">
              <a:lnSpc>
                <a:spcPct val="100000"/>
              </a:lnSpc>
              <a:buNone/>
              <a:defRPr sz="2000" cap="all" spc="50" baseline="0">
                <a:solidFill>
                  <a:schemeClr val="tx1">
                    <a:lumMod val="75000"/>
                    <a:lumOff val="25000"/>
                  </a:schemeClr>
                </a:solidFill>
              </a:defRPr>
            </a:lvl1pPr>
            <a:lvl2pPr marL="457200" indent="0">
              <a:lnSpc>
                <a:spcPct val="100000"/>
              </a:lnSpc>
              <a:buNone/>
              <a:defRPr sz="1400" spc="50" baseline="0">
                <a:solidFill>
                  <a:schemeClr val="bg1"/>
                </a:solidFill>
              </a:defRPr>
            </a:lvl2pPr>
            <a:lvl3pPr marL="914400" indent="0">
              <a:lnSpc>
                <a:spcPct val="100000"/>
              </a:lnSpc>
              <a:buNone/>
              <a:defRPr sz="1400" spc="50" baseline="0">
                <a:solidFill>
                  <a:schemeClr val="bg1"/>
                </a:solidFill>
              </a:defRPr>
            </a:lvl3pPr>
            <a:lvl4pPr marL="1371600" indent="0">
              <a:lnSpc>
                <a:spcPct val="100000"/>
              </a:lnSpc>
              <a:buNone/>
              <a:defRPr sz="1400" spc="50" baseline="0">
                <a:solidFill>
                  <a:schemeClr val="bg1"/>
                </a:solidFill>
              </a:defRPr>
            </a:lvl4pPr>
            <a:lvl5pPr marL="1828800" indent="0">
              <a:lnSpc>
                <a:spcPct val="100000"/>
              </a:lnSpc>
              <a:buNone/>
              <a:defRPr sz="1400" spc="50" baseline="0">
                <a:solidFill>
                  <a:schemeClr val="bg1"/>
                </a:solidFill>
              </a:defRPr>
            </a:lvl5pPr>
          </a:lstStyle>
          <a:p>
            <a:pPr lvl="0"/>
            <a:r>
              <a:rPr lang="en-US"/>
              <a:t>Click to edit Master text styles</a:t>
            </a:r>
          </a:p>
        </p:txBody>
      </p:sp>
      <p:pic>
        <p:nvPicPr>
          <p:cNvPr id="11" name="Graphic 10">
            <a:extLst>
              <a:ext uri="{FF2B5EF4-FFF2-40B4-BE49-F238E27FC236}">
                <a16:creationId xmlns:a16="http://schemas.microsoft.com/office/drawing/2014/main" id="{B38B0D13-BD5F-460B-B337-F4A9342026D0}"/>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465141" y="2358007"/>
            <a:ext cx="2438400" cy="2019300"/>
          </a:xfrm>
          <a:prstGeom prst="rect">
            <a:avLst/>
          </a:prstGeom>
        </p:spPr>
      </p:pic>
      <p:pic>
        <p:nvPicPr>
          <p:cNvPr id="13" name="Graphic 12">
            <a:extLst>
              <a:ext uri="{FF2B5EF4-FFF2-40B4-BE49-F238E27FC236}">
                <a16:creationId xmlns:a16="http://schemas.microsoft.com/office/drawing/2014/main" id="{BE72876B-D3DA-4462-9E24-3354D8D02A27}"/>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000625" y="2531837"/>
            <a:ext cx="2190750" cy="1943100"/>
          </a:xfrm>
          <a:prstGeom prst="rect">
            <a:avLst/>
          </a:prstGeom>
        </p:spPr>
      </p:pic>
      <p:pic>
        <p:nvPicPr>
          <p:cNvPr id="15" name="Graphic 14">
            <a:extLst>
              <a:ext uri="{FF2B5EF4-FFF2-40B4-BE49-F238E27FC236}">
                <a16:creationId xmlns:a16="http://schemas.microsoft.com/office/drawing/2014/main" id="{14A539B6-6E3F-41BA-ACE2-76E8BB651636}"/>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45608" y="2421056"/>
            <a:ext cx="2324100" cy="2057400"/>
          </a:xfrm>
          <a:prstGeom prst="rect">
            <a:avLst/>
          </a:prstGeom>
        </p:spPr>
      </p:pic>
      <p:sp>
        <p:nvSpPr>
          <p:cNvPr id="25" name="Content Placeholder 3">
            <a:extLst>
              <a:ext uri="{FF2B5EF4-FFF2-40B4-BE49-F238E27FC236}">
                <a16:creationId xmlns:a16="http://schemas.microsoft.com/office/drawing/2014/main" id="{82D8880F-3EAC-45C9-91F2-19A193791A18}"/>
              </a:ext>
            </a:extLst>
          </p:cNvPr>
          <p:cNvSpPr>
            <a:spLocks noGrp="1"/>
          </p:cNvSpPr>
          <p:nvPr>
            <p:ph sz="half" idx="17"/>
          </p:nvPr>
        </p:nvSpPr>
        <p:spPr>
          <a:xfrm>
            <a:off x="1129698" y="5280763"/>
            <a:ext cx="3124093" cy="462927"/>
          </a:xfrm>
        </p:spPr>
        <p:txBody>
          <a:bodyPr>
            <a:normAutofit/>
          </a:bodyPr>
          <a:lstStyle>
            <a:lvl1pPr marL="0" indent="0" algn="ctr">
              <a:lnSpc>
                <a:spcPct val="100000"/>
              </a:lnSpc>
              <a:buNone/>
              <a:defRPr sz="1400" cap="none" spc="50" baseline="0">
                <a:solidFill>
                  <a:schemeClr val="tx1">
                    <a:lumMod val="75000"/>
                    <a:lumOff val="25000"/>
                  </a:schemeClr>
                </a:solidFill>
              </a:defRPr>
            </a:lvl1pPr>
            <a:lvl2pPr marL="457200" indent="0">
              <a:lnSpc>
                <a:spcPct val="100000"/>
              </a:lnSpc>
              <a:buNone/>
              <a:defRPr sz="1400" spc="50" baseline="0">
                <a:solidFill>
                  <a:schemeClr val="bg1"/>
                </a:solidFill>
              </a:defRPr>
            </a:lvl2pPr>
            <a:lvl3pPr marL="914400" indent="0">
              <a:lnSpc>
                <a:spcPct val="100000"/>
              </a:lnSpc>
              <a:buNone/>
              <a:defRPr sz="1400" spc="50" baseline="0">
                <a:solidFill>
                  <a:schemeClr val="bg1"/>
                </a:solidFill>
              </a:defRPr>
            </a:lvl3pPr>
            <a:lvl4pPr marL="1371600" indent="0">
              <a:lnSpc>
                <a:spcPct val="100000"/>
              </a:lnSpc>
              <a:buNone/>
              <a:defRPr sz="1400" spc="50" baseline="0">
                <a:solidFill>
                  <a:schemeClr val="bg1"/>
                </a:solidFill>
              </a:defRPr>
            </a:lvl4pPr>
            <a:lvl5pPr marL="1828800" indent="0">
              <a:lnSpc>
                <a:spcPct val="100000"/>
              </a:lnSpc>
              <a:buNone/>
              <a:defRPr sz="1400" spc="50" baseline="0">
                <a:solidFill>
                  <a:schemeClr val="bg1"/>
                </a:solidFill>
              </a:defRPr>
            </a:lvl5pPr>
          </a:lstStyle>
          <a:p>
            <a:pPr lvl="0"/>
            <a:r>
              <a:rPr lang="en-US"/>
              <a:t>Click to edit Master text styles</a:t>
            </a:r>
          </a:p>
        </p:txBody>
      </p:sp>
      <p:sp>
        <p:nvSpPr>
          <p:cNvPr id="26" name="Content Placeholder 5">
            <a:extLst>
              <a:ext uri="{FF2B5EF4-FFF2-40B4-BE49-F238E27FC236}">
                <a16:creationId xmlns:a16="http://schemas.microsoft.com/office/drawing/2014/main" id="{9019518E-E850-403D-A5B5-4B53F8C4A56B}"/>
              </a:ext>
            </a:extLst>
          </p:cNvPr>
          <p:cNvSpPr>
            <a:spLocks noGrp="1"/>
          </p:cNvSpPr>
          <p:nvPr>
            <p:ph sz="quarter" idx="18"/>
          </p:nvPr>
        </p:nvSpPr>
        <p:spPr>
          <a:xfrm>
            <a:off x="4526261" y="5280763"/>
            <a:ext cx="3139479" cy="462927"/>
          </a:xfrm>
        </p:spPr>
        <p:txBody>
          <a:bodyPr>
            <a:normAutofit/>
          </a:bodyPr>
          <a:lstStyle>
            <a:lvl1pPr marL="0" indent="0" algn="ctr">
              <a:lnSpc>
                <a:spcPct val="100000"/>
              </a:lnSpc>
              <a:buNone/>
              <a:defRPr sz="1400" cap="none" spc="50" baseline="0">
                <a:solidFill>
                  <a:schemeClr val="tx1">
                    <a:lumMod val="75000"/>
                    <a:lumOff val="25000"/>
                  </a:schemeClr>
                </a:solidFill>
              </a:defRPr>
            </a:lvl1pPr>
            <a:lvl2pPr marL="457200" indent="0" algn="ctr">
              <a:lnSpc>
                <a:spcPct val="100000"/>
              </a:lnSpc>
              <a:buNone/>
              <a:defRPr sz="1400" cap="none" spc="50" baseline="0">
                <a:solidFill>
                  <a:schemeClr val="tx1">
                    <a:lumMod val="75000"/>
                    <a:lumOff val="25000"/>
                  </a:schemeClr>
                </a:solidFill>
              </a:defRPr>
            </a:lvl2pPr>
            <a:lvl3pPr marL="914400" indent="0">
              <a:lnSpc>
                <a:spcPct val="100000"/>
              </a:lnSpc>
              <a:buNone/>
              <a:defRPr sz="1400" spc="50" baseline="0">
                <a:solidFill>
                  <a:schemeClr val="bg1"/>
                </a:solidFill>
              </a:defRPr>
            </a:lvl3pPr>
            <a:lvl4pPr marL="1371600" indent="0">
              <a:lnSpc>
                <a:spcPct val="100000"/>
              </a:lnSpc>
              <a:buNone/>
              <a:defRPr sz="1400" spc="50" baseline="0">
                <a:solidFill>
                  <a:schemeClr val="bg1"/>
                </a:solidFill>
              </a:defRPr>
            </a:lvl4pPr>
            <a:lvl5pPr marL="1828800" indent="0">
              <a:lnSpc>
                <a:spcPct val="100000"/>
              </a:lnSpc>
              <a:buNone/>
              <a:defRPr sz="1400" spc="50" baseline="0">
                <a:solidFill>
                  <a:schemeClr val="bg1"/>
                </a:solidFill>
              </a:defRPr>
            </a:lvl5pPr>
          </a:lstStyle>
          <a:p>
            <a:pPr lvl="0"/>
            <a:r>
              <a:rPr lang="en-US"/>
              <a:t>Click to edit Master text styles</a:t>
            </a:r>
          </a:p>
          <a:p>
            <a:pPr lvl="1"/>
            <a:r>
              <a:rPr lang="en-US"/>
              <a:t>Second level</a:t>
            </a:r>
          </a:p>
        </p:txBody>
      </p:sp>
      <p:sp>
        <p:nvSpPr>
          <p:cNvPr id="27" name="Content Placeholder 3">
            <a:extLst>
              <a:ext uri="{FF2B5EF4-FFF2-40B4-BE49-F238E27FC236}">
                <a16:creationId xmlns:a16="http://schemas.microsoft.com/office/drawing/2014/main" id="{A8058154-45E5-403E-B714-AC85774F391F}"/>
              </a:ext>
            </a:extLst>
          </p:cNvPr>
          <p:cNvSpPr>
            <a:spLocks noGrp="1"/>
          </p:cNvSpPr>
          <p:nvPr>
            <p:ph sz="half" idx="19"/>
          </p:nvPr>
        </p:nvSpPr>
        <p:spPr>
          <a:xfrm>
            <a:off x="7938210" y="5280763"/>
            <a:ext cx="3124093" cy="462927"/>
          </a:xfrm>
        </p:spPr>
        <p:txBody>
          <a:bodyPr>
            <a:normAutofit/>
          </a:bodyPr>
          <a:lstStyle>
            <a:lvl1pPr marL="0" indent="0" algn="ctr">
              <a:lnSpc>
                <a:spcPct val="100000"/>
              </a:lnSpc>
              <a:buNone/>
              <a:defRPr sz="1400" cap="none" spc="50" baseline="0">
                <a:solidFill>
                  <a:schemeClr val="tx1">
                    <a:lumMod val="75000"/>
                    <a:lumOff val="25000"/>
                  </a:schemeClr>
                </a:solidFill>
              </a:defRPr>
            </a:lvl1pPr>
            <a:lvl2pPr marL="457200" indent="0">
              <a:lnSpc>
                <a:spcPct val="100000"/>
              </a:lnSpc>
              <a:buNone/>
              <a:defRPr sz="1400" spc="50" baseline="0">
                <a:solidFill>
                  <a:schemeClr val="bg1"/>
                </a:solidFill>
              </a:defRPr>
            </a:lvl2pPr>
            <a:lvl3pPr marL="914400" indent="0">
              <a:lnSpc>
                <a:spcPct val="100000"/>
              </a:lnSpc>
              <a:buNone/>
              <a:defRPr sz="1400" spc="50" baseline="0">
                <a:solidFill>
                  <a:schemeClr val="bg1"/>
                </a:solidFill>
              </a:defRPr>
            </a:lvl3pPr>
            <a:lvl4pPr marL="1371600" indent="0">
              <a:lnSpc>
                <a:spcPct val="100000"/>
              </a:lnSpc>
              <a:buNone/>
              <a:defRPr sz="1400" spc="50" baseline="0">
                <a:solidFill>
                  <a:schemeClr val="bg1"/>
                </a:solidFill>
              </a:defRPr>
            </a:lvl4pPr>
            <a:lvl5pPr marL="1828800" indent="0">
              <a:lnSpc>
                <a:spcPct val="100000"/>
              </a:lnSpc>
              <a:buNone/>
              <a:defRPr sz="1400" spc="50" baseline="0">
                <a:solidFill>
                  <a:schemeClr val="bg1"/>
                </a:solidFill>
              </a:defRPr>
            </a:lvl5pPr>
          </a:lstStyle>
          <a:p>
            <a:pPr lvl="0"/>
            <a:r>
              <a:rPr lang="en-US"/>
              <a:t>Click to edit Master text styles</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Pitch Deck</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B5CEABB6-07DC-46E8-9B57-56EC44A396E5}" type="slidenum">
              <a:rPr lang="en-US" smtClean="0"/>
              <a:t>‹#›</a:t>
            </a:fld>
            <a:endParaRPr lang="en-US" dirty="0"/>
          </a:p>
        </p:txBody>
      </p:sp>
    </p:spTree>
    <p:extLst>
      <p:ext uri="{BB962C8B-B14F-4D97-AF65-F5344CB8AC3E}">
        <p14:creationId xmlns:p14="http://schemas.microsoft.com/office/powerpoint/2010/main" val="144261931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2933700" y="892177"/>
            <a:ext cx="8421688" cy="1325563"/>
          </a:xfrm>
        </p:spPr>
        <p:txBody>
          <a:bodyPr>
            <a:normAutofit/>
          </a:bodyPr>
          <a:lstStyle>
            <a:lvl1pPr>
              <a:defRPr lang="en-US" sz="2800" kern="1200"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2933700" y="2776936"/>
            <a:ext cx="3924300" cy="823912"/>
          </a:xfrm>
        </p:spPr>
        <p:txBody>
          <a:bodyPr anchor="b">
            <a:noAutofit/>
          </a:bodyPr>
          <a:lstStyle>
            <a:lvl1pPr marL="0" indent="0">
              <a:buNone/>
              <a:defRPr lang="en-US" sz="20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2933700" y="3834606"/>
            <a:ext cx="3924300" cy="1997867"/>
          </a:xfrm>
        </p:spPr>
        <p:txBody>
          <a:bodyPr>
            <a:normAutofit/>
          </a:bodyPr>
          <a:lstStyle>
            <a:lvl1pPr marL="0" indent="0">
              <a:lnSpc>
                <a:spcPct val="100000"/>
              </a:lnSpc>
              <a:buNone/>
              <a:defRPr sz="1400" spc="50" baseline="0">
                <a:solidFill>
                  <a:schemeClr val="tx1">
                    <a:lumMod val="75000"/>
                    <a:lumOff val="25000"/>
                  </a:schemeClr>
                </a:solidFill>
              </a:defRPr>
            </a:lvl1pPr>
            <a:lvl2pPr marL="457200" indent="0">
              <a:lnSpc>
                <a:spcPct val="100000"/>
              </a:lnSpc>
              <a:buNone/>
              <a:defRPr sz="1400" spc="50" baseline="0">
                <a:solidFill>
                  <a:schemeClr val="tx1">
                    <a:lumMod val="75000"/>
                    <a:lumOff val="25000"/>
                  </a:schemeClr>
                </a:solidFill>
              </a:defRPr>
            </a:lvl2pPr>
            <a:lvl3pPr marL="914400" indent="0">
              <a:lnSpc>
                <a:spcPct val="100000"/>
              </a:lnSpc>
              <a:buNone/>
              <a:defRPr sz="1400" spc="50" baseline="0">
                <a:solidFill>
                  <a:schemeClr val="tx1">
                    <a:lumMod val="75000"/>
                    <a:lumOff val="25000"/>
                  </a:schemeClr>
                </a:solidFill>
              </a:defRPr>
            </a:lvl3pPr>
            <a:lvl4pPr marL="1371600" indent="0">
              <a:lnSpc>
                <a:spcPct val="100000"/>
              </a:lnSpc>
              <a:buNone/>
              <a:defRPr sz="1400" spc="50" baseline="0">
                <a:solidFill>
                  <a:schemeClr val="tx1">
                    <a:lumMod val="75000"/>
                    <a:lumOff val="25000"/>
                  </a:schemeClr>
                </a:solidFill>
              </a:defRPr>
            </a:lvl4pPr>
            <a:lvl5pPr marL="1828800" indent="0">
              <a:lnSpc>
                <a:spcPct val="100000"/>
              </a:lnSpc>
              <a:buNone/>
              <a:defRPr sz="1400" spc="50" baseline="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410173" y="2776936"/>
            <a:ext cx="3943627" cy="823912"/>
          </a:xfrm>
        </p:spPr>
        <p:txBody>
          <a:bodyPr anchor="b">
            <a:noAutofit/>
          </a:bodyPr>
          <a:lstStyle>
            <a:lvl1pPr marL="0" indent="0">
              <a:buNone/>
              <a:defRPr lang="en-US" sz="20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a:t>CLICK TO EDIT MASTER TEXT</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7410173" y="3834606"/>
            <a:ext cx="3943627" cy="1997867"/>
          </a:xfrm>
        </p:spPr>
        <p:txBody>
          <a:bodyPr>
            <a:normAutofit/>
          </a:bodyPr>
          <a:lstStyle>
            <a:lvl1pPr marL="0" indent="0">
              <a:lnSpc>
                <a:spcPct val="100000"/>
              </a:lnSpc>
              <a:buNone/>
              <a:defRPr sz="1400" spc="50" baseline="0">
                <a:solidFill>
                  <a:schemeClr val="tx1">
                    <a:lumMod val="75000"/>
                    <a:lumOff val="25000"/>
                  </a:schemeClr>
                </a:solidFill>
              </a:defRPr>
            </a:lvl1pPr>
            <a:lvl2pPr marL="457200" indent="0">
              <a:lnSpc>
                <a:spcPct val="100000"/>
              </a:lnSpc>
              <a:buNone/>
              <a:defRPr sz="1400" spc="50" baseline="0">
                <a:solidFill>
                  <a:schemeClr val="tx1">
                    <a:lumMod val="75000"/>
                    <a:lumOff val="25000"/>
                  </a:schemeClr>
                </a:solidFill>
              </a:defRPr>
            </a:lvl2pPr>
            <a:lvl3pPr marL="914400" indent="0">
              <a:lnSpc>
                <a:spcPct val="100000"/>
              </a:lnSpc>
              <a:buNone/>
              <a:defRPr sz="1400" spc="50" baseline="0">
                <a:solidFill>
                  <a:schemeClr val="tx1">
                    <a:lumMod val="75000"/>
                    <a:lumOff val="25000"/>
                  </a:schemeClr>
                </a:solidFill>
              </a:defRPr>
            </a:lvl3pPr>
            <a:lvl4pPr marL="1371600" indent="0">
              <a:lnSpc>
                <a:spcPct val="100000"/>
              </a:lnSpc>
              <a:buNone/>
              <a:defRPr sz="1400" spc="50" baseline="0">
                <a:solidFill>
                  <a:schemeClr val="tx1">
                    <a:lumMod val="75000"/>
                    <a:lumOff val="25000"/>
                  </a:schemeClr>
                </a:solidFill>
              </a:defRPr>
            </a:lvl4pPr>
            <a:lvl5pPr marL="1828800" indent="0">
              <a:lnSpc>
                <a:spcPct val="100000"/>
              </a:lnSpc>
              <a:buNone/>
              <a:defRPr sz="1400" spc="50" baseline="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Pitch Deck</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B5CEABB6-07DC-46E8-9B57-56EC44A396E5}" type="slidenum">
              <a:rPr lang="en-US" smtClean="0"/>
              <a:t>‹#›</a:t>
            </a:fld>
            <a:endParaRPr lang="en-US" dirty="0"/>
          </a:p>
        </p:txBody>
      </p:sp>
      <p:pic>
        <p:nvPicPr>
          <p:cNvPr id="11" name="Graphic 10">
            <a:extLst>
              <a:ext uri="{FF2B5EF4-FFF2-40B4-BE49-F238E27FC236}">
                <a16:creationId xmlns:a16="http://schemas.microsoft.com/office/drawing/2014/main" id="{EE24E1DB-1F20-4C28-8069-D9219D1F8BBD}"/>
              </a:ext>
            </a:extLst>
          </p:cNvPr>
          <p:cNvPicPr>
            <a:picLocks noChangeAspect="1"/>
          </p:cNvPicPr>
          <p:nvPr/>
        </p:nvPicPr>
        <p:blipFill rotWithShape="1">
          <a:blip>
            <a:extLst>
              <a:ext uri="{96DAC541-7B7A-43D3-8B79-37D633B846F1}">
                <asvg:svgBlip xmlns:asvg="http://schemas.microsoft.com/office/drawing/2016/SVG/main" r:embed="rId2"/>
              </a:ext>
            </a:extLst>
          </a:blip>
          <a:srcRect l="39434" t="20278" b="22673"/>
          <a:stretch/>
        </p:blipFill>
        <p:spPr>
          <a:xfrm>
            <a:off x="25785" y="0"/>
            <a:ext cx="4368030" cy="3912394"/>
          </a:xfrm>
          <a:prstGeom prst="rect">
            <a:avLst/>
          </a:prstGeom>
        </p:spPr>
      </p:pic>
    </p:spTree>
    <p:extLst>
      <p:ext uri="{BB962C8B-B14F-4D97-AF65-F5344CB8AC3E}">
        <p14:creationId xmlns:p14="http://schemas.microsoft.com/office/powerpoint/2010/main" val="3021740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AE202E03-5C65-4305-B969-65220AD41002}"/>
              </a:ext>
              <a:ext uri="{C183D7F6-B498-43B3-948B-1728B52AA6E4}">
                <adec:decorative xmlns:adec="http://schemas.microsoft.com/office/drawing/2017/decorative" val="1"/>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t="18301" r="41825" b="23071"/>
          <a:stretch/>
        </p:blipFill>
        <p:spPr>
          <a:xfrm flipH="1">
            <a:off x="0" y="0"/>
            <a:ext cx="5441888" cy="6858000"/>
          </a:xfrm>
          <a:custGeom>
            <a:avLst/>
            <a:gdLst>
              <a:gd name="connsiteX0" fmla="*/ 5441888 w 5441888"/>
              <a:gd name="connsiteY0" fmla="*/ 0 h 6858000"/>
              <a:gd name="connsiteX1" fmla="*/ 0 w 5441888"/>
              <a:gd name="connsiteY1" fmla="*/ 0 h 6858000"/>
              <a:gd name="connsiteX2" fmla="*/ 0 w 5441888"/>
              <a:gd name="connsiteY2" fmla="*/ 6858000 h 6858000"/>
              <a:gd name="connsiteX3" fmla="*/ 5441888 w 544188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5441888" h="6858000">
                <a:moveTo>
                  <a:pt x="5441888" y="0"/>
                </a:moveTo>
                <a:lnTo>
                  <a:pt x="0" y="0"/>
                </a:lnTo>
                <a:lnTo>
                  <a:pt x="0" y="6858000"/>
                </a:lnTo>
                <a:lnTo>
                  <a:pt x="5441888" y="6858000"/>
                </a:lnTo>
                <a:close/>
              </a:path>
            </a:pathLst>
          </a:custGeom>
        </p:spPr>
      </p:pic>
      <p:sp>
        <p:nvSpPr>
          <p:cNvPr id="19" name="Title 1">
            <a:extLst>
              <a:ext uri="{FF2B5EF4-FFF2-40B4-BE49-F238E27FC236}">
                <a16:creationId xmlns:a16="http://schemas.microsoft.com/office/drawing/2014/main" id="{1E1C8C6D-0530-475B-A7F7-0E00C33ACFEB}"/>
              </a:ext>
            </a:extLst>
          </p:cNvPr>
          <p:cNvSpPr>
            <a:spLocks noGrp="1"/>
          </p:cNvSpPr>
          <p:nvPr>
            <p:ph type="title" hasCustomPrompt="1"/>
          </p:nvPr>
        </p:nvSpPr>
        <p:spPr>
          <a:xfrm>
            <a:off x="5920169" y="1152771"/>
            <a:ext cx="5431971" cy="846301"/>
          </a:xfrm>
        </p:spPr>
        <p:txBody>
          <a:bodyPr anchor="t">
            <a:normAutofit/>
          </a:bodyPr>
          <a:lstStyle>
            <a:lvl1pPr>
              <a:defRPr lang="en-US" sz="2800" kern="1200" cap="all"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20" name="Text Placeholder 15">
            <a:extLst>
              <a:ext uri="{FF2B5EF4-FFF2-40B4-BE49-F238E27FC236}">
                <a16:creationId xmlns:a16="http://schemas.microsoft.com/office/drawing/2014/main" id="{3D2778A3-7084-4333-8349-03B1FEB5FE75}"/>
              </a:ext>
            </a:extLst>
          </p:cNvPr>
          <p:cNvSpPr>
            <a:spLocks noGrp="1"/>
          </p:cNvSpPr>
          <p:nvPr>
            <p:ph type="body" sz="quarter" idx="13" hasCustomPrompt="1"/>
          </p:nvPr>
        </p:nvSpPr>
        <p:spPr>
          <a:xfrm>
            <a:off x="5922254" y="2469515"/>
            <a:ext cx="5433204" cy="365125"/>
          </a:xfrm>
        </p:spPr>
        <p:txBody>
          <a:bodyPr>
            <a:normAutofit/>
          </a:bodyPr>
          <a:lstStyle>
            <a:lvl1pPr marL="0" indent="0">
              <a:buNone/>
              <a:defRPr lang="en-US" sz="2000" kern="1200" cap="all"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25" name="Text Placeholder 18">
            <a:extLst>
              <a:ext uri="{FF2B5EF4-FFF2-40B4-BE49-F238E27FC236}">
                <a16:creationId xmlns:a16="http://schemas.microsoft.com/office/drawing/2014/main" id="{70ED2545-F96B-400C-B6F4-F1D2D83B7243}"/>
              </a:ext>
            </a:extLst>
          </p:cNvPr>
          <p:cNvSpPr>
            <a:spLocks noGrp="1"/>
          </p:cNvSpPr>
          <p:nvPr>
            <p:ph type="body" sz="quarter" idx="15" hasCustomPrompt="1"/>
          </p:nvPr>
        </p:nvSpPr>
        <p:spPr>
          <a:xfrm>
            <a:off x="5921828" y="2798940"/>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26" name="Text Placeholder 15">
            <a:extLst>
              <a:ext uri="{FF2B5EF4-FFF2-40B4-BE49-F238E27FC236}">
                <a16:creationId xmlns:a16="http://schemas.microsoft.com/office/drawing/2014/main" id="{4A2FECA2-3808-47DC-84EB-CD3395C2052D}"/>
              </a:ext>
            </a:extLst>
          </p:cNvPr>
          <p:cNvSpPr>
            <a:spLocks noGrp="1"/>
          </p:cNvSpPr>
          <p:nvPr>
            <p:ph type="body" sz="quarter" idx="23" hasCustomPrompt="1"/>
          </p:nvPr>
        </p:nvSpPr>
        <p:spPr>
          <a:xfrm>
            <a:off x="5922254" y="3569311"/>
            <a:ext cx="5433204" cy="365125"/>
          </a:xfrm>
        </p:spPr>
        <p:txBody>
          <a:bodyPr>
            <a:normAutofit/>
          </a:bodyPr>
          <a:lstStyle>
            <a:lvl1pPr marL="0" indent="0">
              <a:buNone/>
              <a:defRPr lang="en-US" sz="2000" kern="1200" cap="all"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27" name="Text Placeholder 18">
            <a:extLst>
              <a:ext uri="{FF2B5EF4-FFF2-40B4-BE49-F238E27FC236}">
                <a16:creationId xmlns:a16="http://schemas.microsoft.com/office/drawing/2014/main" id="{24393B9A-03C4-45C1-8172-F8B354458A48}"/>
              </a:ext>
            </a:extLst>
          </p:cNvPr>
          <p:cNvSpPr>
            <a:spLocks noGrp="1"/>
          </p:cNvSpPr>
          <p:nvPr>
            <p:ph type="body" sz="quarter" idx="24" hasCustomPrompt="1"/>
          </p:nvPr>
        </p:nvSpPr>
        <p:spPr>
          <a:xfrm>
            <a:off x="5921828" y="3898736"/>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28" name="Text Placeholder 15">
            <a:extLst>
              <a:ext uri="{FF2B5EF4-FFF2-40B4-BE49-F238E27FC236}">
                <a16:creationId xmlns:a16="http://schemas.microsoft.com/office/drawing/2014/main" id="{18EC24A5-B4A5-4BAB-AE40-30EB69D6EF73}"/>
              </a:ext>
            </a:extLst>
          </p:cNvPr>
          <p:cNvSpPr>
            <a:spLocks noGrp="1"/>
          </p:cNvSpPr>
          <p:nvPr>
            <p:ph type="body" sz="quarter" idx="25" hasCustomPrompt="1"/>
          </p:nvPr>
        </p:nvSpPr>
        <p:spPr>
          <a:xfrm>
            <a:off x="5922254" y="4669107"/>
            <a:ext cx="5433204" cy="365125"/>
          </a:xfrm>
        </p:spPr>
        <p:txBody>
          <a:bodyPr>
            <a:normAutofit/>
          </a:bodyPr>
          <a:lstStyle>
            <a:lvl1pPr marL="0" indent="0">
              <a:buNone/>
              <a:defRPr lang="en-US" sz="2000" kern="1200" cap="all"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29" name="Text Placeholder 18">
            <a:extLst>
              <a:ext uri="{FF2B5EF4-FFF2-40B4-BE49-F238E27FC236}">
                <a16:creationId xmlns:a16="http://schemas.microsoft.com/office/drawing/2014/main" id="{726F36C0-4E6A-4A10-960D-11D78D044478}"/>
              </a:ext>
            </a:extLst>
          </p:cNvPr>
          <p:cNvSpPr>
            <a:spLocks noGrp="1"/>
          </p:cNvSpPr>
          <p:nvPr>
            <p:ph type="body" sz="quarter" idx="26" hasCustomPrompt="1"/>
          </p:nvPr>
        </p:nvSpPr>
        <p:spPr>
          <a:xfrm>
            <a:off x="5921828" y="4998532"/>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21" name="Date Placeholder 6">
            <a:extLst>
              <a:ext uri="{FF2B5EF4-FFF2-40B4-BE49-F238E27FC236}">
                <a16:creationId xmlns:a16="http://schemas.microsoft.com/office/drawing/2014/main" id="{71F34533-9677-48AF-9374-976825F4BB7E}"/>
              </a:ext>
            </a:extLst>
          </p:cNvPr>
          <p:cNvSpPr>
            <a:spLocks noGrp="1"/>
          </p:cNvSpPr>
          <p:nvPr>
            <p:ph type="dt" sz="half" idx="10"/>
          </p:nvPr>
        </p:nvSpPr>
        <p:spPr>
          <a:xfrm>
            <a:off x="838200" y="6356350"/>
            <a:ext cx="2743200" cy="365125"/>
          </a:xfrm>
        </p:spPr>
        <p:txBody>
          <a:bodyPr/>
          <a:lstStyle>
            <a:lvl1pPr>
              <a:defRPr sz="900"/>
            </a:lvl1pPr>
          </a:lstStyle>
          <a:p>
            <a:r>
              <a:rPr lang="en-US" dirty="0"/>
              <a:t>20XX</a:t>
            </a:r>
          </a:p>
        </p:txBody>
      </p:sp>
      <p:sp>
        <p:nvSpPr>
          <p:cNvPr id="22" name="Footer Placeholder 7">
            <a:extLst>
              <a:ext uri="{FF2B5EF4-FFF2-40B4-BE49-F238E27FC236}">
                <a16:creationId xmlns:a16="http://schemas.microsoft.com/office/drawing/2014/main" id="{4FAB8A26-B99E-4F96-8327-A932A14F2C03}"/>
              </a:ext>
            </a:extLst>
          </p:cNvPr>
          <p:cNvSpPr>
            <a:spLocks noGrp="1"/>
          </p:cNvSpPr>
          <p:nvPr>
            <p:ph type="ftr" sz="quarter" idx="11"/>
          </p:nvPr>
        </p:nvSpPr>
        <p:spPr>
          <a:xfrm>
            <a:off x="4038600" y="6356350"/>
            <a:ext cx="4114800" cy="365125"/>
          </a:xfrm>
        </p:spPr>
        <p:txBody>
          <a:bodyPr/>
          <a:lstStyle>
            <a:lvl1pPr>
              <a:defRPr sz="900"/>
            </a:lvl1pPr>
          </a:lstStyle>
          <a:p>
            <a:r>
              <a:rPr lang="en-US" dirty="0"/>
              <a:t>Pitch Deck</a:t>
            </a:r>
          </a:p>
        </p:txBody>
      </p:sp>
      <p:sp>
        <p:nvSpPr>
          <p:cNvPr id="24" name="Slide Number Placeholder 8">
            <a:extLst>
              <a:ext uri="{FF2B5EF4-FFF2-40B4-BE49-F238E27FC236}">
                <a16:creationId xmlns:a16="http://schemas.microsoft.com/office/drawing/2014/main" id="{EB0962D2-BCC3-48AB-A769-2A7327D29191}"/>
              </a:ext>
            </a:extLst>
          </p:cNvPr>
          <p:cNvSpPr>
            <a:spLocks noGrp="1"/>
          </p:cNvSpPr>
          <p:nvPr>
            <p:ph type="sldNum" sz="quarter" idx="12"/>
          </p:nvPr>
        </p:nvSpPr>
        <p:spPr>
          <a:xfrm>
            <a:off x="8610600" y="6356350"/>
            <a:ext cx="2743200" cy="365125"/>
          </a:xfrm>
        </p:spPr>
        <p:txBody>
          <a:bodyPr/>
          <a:lstStyle>
            <a:lvl1pPr>
              <a:defRPr sz="900"/>
            </a:lvl1pPr>
          </a:lstStyle>
          <a:p>
            <a:fld id="{B5CEABB6-07DC-46E8-9B57-56EC44A396E5}" type="slidenum">
              <a:rPr lang="en-US" smtClean="0"/>
              <a:t>‹#›</a:t>
            </a:fld>
            <a:endParaRPr lang="en-US" dirty="0"/>
          </a:p>
        </p:txBody>
      </p:sp>
    </p:spTree>
    <p:extLst>
      <p:ext uri="{BB962C8B-B14F-4D97-AF65-F5344CB8AC3E}">
        <p14:creationId xmlns:p14="http://schemas.microsoft.com/office/powerpoint/2010/main" val="2376933483"/>
      </p:ext>
    </p:extLst>
  </p:cSld>
  <p:clrMapOvr>
    <a:masterClrMapping/>
  </p:clrMapOvr>
  <p:extLst>
    <p:ext uri="{DCECCB84-F9BA-43D5-87BE-67443E8EF086}">
      <p15:sldGuideLst xmlns:p15="http://schemas.microsoft.com/office/powerpoint/2012/main">
        <p15:guide id="1" pos="300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melin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D46070C-E825-43D0-99F4-8B4614131131}"/>
              </a:ext>
            </a:extLst>
          </p:cNvPr>
          <p:cNvSpPr/>
          <p:nvPr userDrawn="1"/>
        </p:nvSpPr>
        <p:spPr>
          <a:xfrm>
            <a:off x="0" y="3057683"/>
            <a:ext cx="12191998" cy="201019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lumMod val="75000"/>
                  <a:lumOff val="25000"/>
                </a:schemeClr>
              </a:solidFill>
            </a:endParaRPr>
          </a:p>
        </p:txBody>
      </p:sp>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p:txBody>
          <a:bodyPr>
            <a:normAutofit/>
          </a:bodyPr>
          <a:lstStyle>
            <a:lvl1pPr algn="l">
              <a:defRPr lang="en-US" sz="2800" kern="1200" spc="150" baseline="0" dirty="0">
                <a:solidFill>
                  <a:schemeClr val="tx1">
                    <a:lumMod val="75000"/>
                    <a:lumOff val="25000"/>
                  </a:schemeClr>
                </a:solidFill>
                <a:latin typeface="+mj-lt"/>
                <a:ea typeface="+mj-ea"/>
                <a:cs typeface="+mj-cs"/>
              </a:defRPr>
            </a:lvl1pPr>
          </a:lstStyle>
          <a:p>
            <a:r>
              <a:rPr lang="en-US" noProof="0" dirty="0"/>
              <a:t>CLICK TO EDIT MASTER TITLE STYLE</a:t>
            </a:r>
          </a:p>
        </p:txBody>
      </p:sp>
      <p:sp>
        <p:nvSpPr>
          <p:cNvPr id="6" name="Text Placeholder 10">
            <a:extLst>
              <a:ext uri="{FF2B5EF4-FFF2-40B4-BE49-F238E27FC236}">
                <a16:creationId xmlns:a16="http://schemas.microsoft.com/office/drawing/2014/main" id="{E4E92FC5-6FC2-45C2-9200-3244F9EA69A0}"/>
              </a:ext>
            </a:extLst>
          </p:cNvPr>
          <p:cNvSpPr>
            <a:spLocks noGrp="1"/>
          </p:cNvSpPr>
          <p:nvPr>
            <p:ph type="body" sz="quarter" idx="33" hasCustomPrompt="1"/>
          </p:nvPr>
        </p:nvSpPr>
        <p:spPr>
          <a:xfrm>
            <a:off x="914399" y="3354712"/>
            <a:ext cx="731520" cy="457200"/>
          </a:xfrm>
        </p:spPr>
        <p:txBody>
          <a:bodyPr anchor="ctr"/>
          <a:lstStyle>
            <a:lvl1pPr marL="0" indent="0" algn="l">
              <a:buNone/>
              <a:defRPr sz="1400" b="1">
                <a:solidFill>
                  <a:schemeClr val="tx1">
                    <a:lumMod val="75000"/>
                    <a:lumOff val="25000"/>
                  </a:schemeClr>
                </a:solidFill>
                <a:latin typeface="+mj-lt"/>
              </a:defRPr>
            </a:lvl1pPr>
          </a:lstStyle>
          <a:p>
            <a:pPr lvl="0"/>
            <a:r>
              <a:rPr lang="en-US" noProof="0" dirty="0"/>
              <a:t>Year</a:t>
            </a:r>
          </a:p>
        </p:txBody>
      </p:sp>
      <p:sp>
        <p:nvSpPr>
          <p:cNvPr id="7" name="Text Placeholder 10">
            <a:extLst>
              <a:ext uri="{FF2B5EF4-FFF2-40B4-BE49-F238E27FC236}">
                <a16:creationId xmlns:a16="http://schemas.microsoft.com/office/drawing/2014/main" id="{4D75C136-D6C3-4431-8776-997070627AAB}"/>
              </a:ext>
            </a:extLst>
          </p:cNvPr>
          <p:cNvSpPr>
            <a:spLocks noGrp="1"/>
          </p:cNvSpPr>
          <p:nvPr>
            <p:ph type="body" sz="quarter" idx="34" hasCustomPrompt="1"/>
          </p:nvPr>
        </p:nvSpPr>
        <p:spPr>
          <a:xfrm>
            <a:off x="196596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8" name="Text Placeholder 10">
            <a:extLst>
              <a:ext uri="{FF2B5EF4-FFF2-40B4-BE49-F238E27FC236}">
                <a16:creationId xmlns:a16="http://schemas.microsoft.com/office/drawing/2014/main" id="{FD15D323-BFE3-4ACE-9A2E-C9EB69458B12}"/>
              </a:ext>
            </a:extLst>
          </p:cNvPr>
          <p:cNvSpPr>
            <a:spLocks noGrp="1"/>
          </p:cNvSpPr>
          <p:nvPr>
            <p:ph type="body" sz="quarter" idx="35" hasCustomPrompt="1"/>
          </p:nvPr>
        </p:nvSpPr>
        <p:spPr>
          <a:xfrm>
            <a:off x="275388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9" name="Text Placeholder 10">
            <a:extLst>
              <a:ext uri="{FF2B5EF4-FFF2-40B4-BE49-F238E27FC236}">
                <a16:creationId xmlns:a16="http://schemas.microsoft.com/office/drawing/2014/main" id="{3B520767-B49F-4503-8120-B66E411F33E4}"/>
              </a:ext>
            </a:extLst>
          </p:cNvPr>
          <p:cNvSpPr>
            <a:spLocks noGrp="1"/>
          </p:cNvSpPr>
          <p:nvPr>
            <p:ph type="body" sz="quarter" idx="36" hasCustomPrompt="1"/>
          </p:nvPr>
        </p:nvSpPr>
        <p:spPr>
          <a:xfrm>
            <a:off x="354180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10" name="Text Placeholder 10">
            <a:extLst>
              <a:ext uri="{FF2B5EF4-FFF2-40B4-BE49-F238E27FC236}">
                <a16:creationId xmlns:a16="http://schemas.microsoft.com/office/drawing/2014/main" id="{30C2F5A0-E03E-4C89-B9EB-8D48889F5F91}"/>
              </a:ext>
            </a:extLst>
          </p:cNvPr>
          <p:cNvSpPr>
            <a:spLocks noGrp="1"/>
          </p:cNvSpPr>
          <p:nvPr>
            <p:ph type="body" sz="quarter" idx="37" hasCustomPrompt="1"/>
          </p:nvPr>
        </p:nvSpPr>
        <p:spPr>
          <a:xfrm>
            <a:off x="432972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11" name="Text Placeholder 10">
            <a:extLst>
              <a:ext uri="{FF2B5EF4-FFF2-40B4-BE49-F238E27FC236}">
                <a16:creationId xmlns:a16="http://schemas.microsoft.com/office/drawing/2014/main" id="{AB3645A3-D681-45BF-B195-452D000802CA}"/>
              </a:ext>
            </a:extLst>
          </p:cNvPr>
          <p:cNvSpPr>
            <a:spLocks noGrp="1"/>
          </p:cNvSpPr>
          <p:nvPr>
            <p:ph type="body" sz="quarter" idx="38" hasCustomPrompt="1"/>
          </p:nvPr>
        </p:nvSpPr>
        <p:spPr>
          <a:xfrm>
            <a:off x="914400" y="4292468"/>
            <a:ext cx="731520" cy="457200"/>
          </a:xfrm>
        </p:spPr>
        <p:txBody>
          <a:bodyPr anchor="ctr"/>
          <a:lstStyle>
            <a:lvl1pPr marL="0" indent="0" algn="l">
              <a:buNone/>
              <a:defRPr sz="1400" b="1">
                <a:solidFill>
                  <a:schemeClr val="tx1">
                    <a:lumMod val="75000"/>
                    <a:lumOff val="25000"/>
                  </a:schemeClr>
                </a:solidFill>
                <a:latin typeface="+mj-lt"/>
              </a:defRPr>
            </a:lvl1pPr>
          </a:lstStyle>
          <a:p>
            <a:pPr lvl="0"/>
            <a:r>
              <a:rPr lang="en-US" noProof="0" dirty="0"/>
              <a:t>Year</a:t>
            </a:r>
          </a:p>
        </p:txBody>
      </p:sp>
      <p:sp>
        <p:nvSpPr>
          <p:cNvPr id="12" name="Text Placeholder 10">
            <a:extLst>
              <a:ext uri="{FF2B5EF4-FFF2-40B4-BE49-F238E27FC236}">
                <a16:creationId xmlns:a16="http://schemas.microsoft.com/office/drawing/2014/main" id="{59D3CBFE-13C8-4DB1-A831-9393264923E7}"/>
              </a:ext>
            </a:extLst>
          </p:cNvPr>
          <p:cNvSpPr>
            <a:spLocks noGrp="1"/>
          </p:cNvSpPr>
          <p:nvPr>
            <p:ph type="body" sz="quarter" idx="39" hasCustomPrompt="1"/>
          </p:nvPr>
        </p:nvSpPr>
        <p:spPr>
          <a:xfrm>
            <a:off x="511764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13" name="Text Placeholder 10">
            <a:extLst>
              <a:ext uri="{FF2B5EF4-FFF2-40B4-BE49-F238E27FC236}">
                <a16:creationId xmlns:a16="http://schemas.microsoft.com/office/drawing/2014/main" id="{82385A0A-C61D-4BBD-AC77-D7642F895E22}"/>
              </a:ext>
            </a:extLst>
          </p:cNvPr>
          <p:cNvSpPr>
            <a:spLocks noGrp="1"/>
          </p:cNvSpPr>
          <p:nvPr>
            <p:ph type="body" sz="quarter" idx="40" hasCustomPrompt="1"/>
          </p:nvPr>
        </p:nvSpPr>
        <p:spPr>
          <a:xfrm>
            <a:off x="590556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14" name="Text Placeholder 10">
            <a:extLst>
              <a:ext uri="{FF2B5EF4-FFF2-40B4-BE49-F238E27FC236}">
                <a16:creationId xmlns:a16="http://schemas.microsoft.com/office/drawing/2014/main" id="{FED89FCE-7507-4C8C-923F-922290589466}"/>
              </a:ext>
            </a:extLst>
          </p:cNvPr>
          <p:cNvSpPr>
            <a:spLocks noGrp="1"/>
          </p:cNvSpPr>
          <p:nvPr>
            <p:ph type="body" sz="quarter" idx="41" hasCustomPrompt="1"/>
          </p:nvPr>
        </p:nvSpPr>
        <p:spPr>
          <a:xfrm>
            <a:off x="669348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15" name="Text Placeholder 10">
            <a:extLst>
              <a:ext uri="{FF2B5EF4-FFF2-40B4-BE49-F238E27FC236}">
                <a16:creationId xmlns:a16="http://schemas.microsoft.com/office/drawing/2014/main" id="{F2F73935-BF53-4510-8B8F-EDB1CD56A1BB}"/>
              </a:ext>
            </a:extLst>
          </p:cNvPr>
          <p:cNvSpPr>
            <a:spLocks noGrp="1"/>
          </p:cNvSpPr>
          <p:nvPr>
            <p:ph type="body" sz="quarter" idx="42" hasCustomPrompt="1"/>
          </p:nvPr>
        </p:nvSpPr>
        <p:spPr>
          <a:xfrm>
            <a:off x="905724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16" name="Text Placeholder 10">
            <a:extLst>
              <a:ext uri="{FF2B5EF4-FFF2-40B4-BE49-F238E27FC236}">
                <a16:creationId xmlns:a16="http://schemas.microsoft.com/office/drawing/2014/main" id="{2A9276DB-F427-4F8E-8E4C-466600F390FD}"/>
              </a:ext>
            </a:extLst>
          </p:cNvPr>
          <p:cNvSpPr>
            <a:spLocks noGrp="1"/>
          </p:cNvSpPr>
          <p:nvPr>
            <p:ph type="body" sz="quarter" idx="43" hasCustomPrompt="1"/>
          </p:nvPr>
        </p:nvSpPr>
        <p:spPr>
          <a:xfrm>
            <a:off x="748140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17" name="Text Placeholder 10">
            <a:extLst>
              <a:ext uri="{FF2B5EF4-FFF2-40B4-BE49-F238E27FC236}">
                <a16:creationId xmlns:a16="http://schemas.microsoft.com/office/drawing/2014/main" id="{79023948-0C1E-4DAB-B885-1C713409AA08}"/>
              </a:ext>
            </a:extLst>
          </p:cNvPr>
          <p:cNvSpPr>
            <a:spLocks noGrp="1"/>
          </p:cNvSpPr>
          <p:nvPr>
            <p:ph type="body" sz="quarter" idx="44" hasCustomPrompt="1"/>
          </p:nvPr>
        </p:nvSpPr>
        <p:spPr>
          <a:xfrm>
            <a:off x="826932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18" name="Text Placeholder 10">
            <a:extLst>
              <a:ext uri="{FF2B5EF4-FFF2-40B4-BE49-F238E27FC236}">
                <a16:creationId xmlns:a16="http://schemas.microsoft.com/office/drawing/2014/main" id="{4AB6A03C-6180-41ED-A88D-ECBB80D160F2}"/>
              </a:ext>
            </a:extLst>
          </p:cNvPr>
          <p:cNvSpPr>
            <a:spLocks noGrp="1"/>
          </p:cNvSpPr>
          <p:nvPr>
            <p:ph type="body" sz="quarter" idx="45" hasCustomPrompt="1"/>
          </p:nvPr>
        </p:nvSpPr>
        <p:spPr>
          <a:xfrm>
            <a:off x="9845160"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19" name="Text Placeholder 10">
            <a:extLst>
              <a:ext uri="{FF2B5EF4-FFF2-40B4-BE49-F238E27FC236}">
                <a16:creationId xmlns:a16="http://schemas.microsoft.com/office/drawing/2014/main" id="{145AD645-55F0-41A9-AC53-ED30BF1340BA}"/>
              </a:ext>
            </a:extLst>
          </p:cNvPr>
          <p:cNvSpPr>
            <a:spLocks noGrp="1"/>
          </p:cNvSpPr>
          <p:nvPr>
            <p:ph type="body" sz="quarter" idx="46" hasCustomPrompt="1"/>
          </p:nvPr>
        </p:nvSpPr>
        <p:spPr>
          <a:xfrm>
            <a:off x="10633085" y="3502152"/>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0" name="Text Placeholder 10">
            <a:extLst>
              <a:ext uri="{FF2B5EF4-FFF2-40B4-BE49-F238E27FC236}">
                <a16:creationId xmlns:a16="http://schemas.microsoft.com/office/drawing/2014/main" id="{C39F248D-01B4-40EE-B483-E8E81806DFBE}"/>
              </a:ext>
            </a:extLst>
          </p:cNvPr>
          <p:cNvSpPr>
            <a:spLocks noGrp="1"/>
          </p:cNvSpPr>
          <p:nvPr>
            <p:ph type="body" sz="quarter" idx="47" hasCustomPrompt="1"/>
          </p:nvPr>
        </p:nvSpPr>
        <p:spPr>
          <a:xfrm>
            <a:off x="1969915"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1" name="Text Placeholder 10">
            <a:extLst>
              <a:ext uri="{FF2B5EF4-FFF2-40B4-BE49-F238E27FC236}">
                <a16:creationId xmlns:a16="http://schemas.microsoft.com/office/drawing/2014/main" id="{1D0F1859-7A34-42DF-873E-2CF864E4C4BE}"/>
              </a:ext>
            </a:extLst>
          </p:cNvPr>
          <p:cNvSpPr>
            <a:spLocks noGrp="1"/>
          </p:cNvSpPr>
          <p:nvPr>
            <p:ph type="body" sz="quarter" idx="48" hasCustomPrompt="1"/>
          </p:nvPr>
        </p:nvSpPr>
        <p:spPr>
          <a:xfrm>
            <a:off x="2757602"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2" name="Text Placeholder 10">
            <a:extLst>
              <a:ext uri="{FF2B5EF4-FFF2-40B4-BE49-F238E27FC236}">
                <a16:creationId xmlns:a16="http://schemas.microsoft.com/office/drawing/2014/main" id="{6EB397AF-B5C1-40FE-86D4-BA660E4C6E46}"/>
              </a:ext>
            </a:extLst>
          </p:cNvPr>
          <p:cNvSpPr>
            <a:spLocks noGrp="1"/>
          </p:cNvSpPr>
          <p:nvPr>
            <p:ph type="body" sz="quarter" idx="49" hasCustomPrompt="1"/>
          </p:nvPr>
        </p:nvSpPr>
        <p:spPr>
          <a:xfrm>
            <a:off x="3545289"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3" name="Text Placeholder 10">
            <a:extLst>
              <a:ext uri="{FF2B5EF4-FFF2-40B4-BE49-F238E27FC236}">
                <a16:creationId xmlns:a16="http://schemas.microsoft.com/office/drawing/2014/main" id="{AF1343D5-DC0F-4C7E-967F-CFC300A2C807}"/>
              </a:ext>
            </a:extLst>
          </p:cNvPr>
          <p:cNvSpPr>
            <a:spLocks noGrp="1"/>
          </p:cNvSpPr>
          <p:nvPr>
            <p:ph type="body" sz="quarter" idx="50" hasCustomPrompt="1"/>
          </p:nvPr>
        </p:nvSpPr>
        <p:spPr>
          <a:xfrm>
            <a:off x="4332976"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4" name="Text Placeholder 10">
            <a:extLst>
              <a:ext uri="{FF2B5EF4-FFF2-40B4-BE49-F238E27FC236}">
                <a16:creationId xmlns:a16="http://schemas.microsoft.com/office/drawing/2014/main" id="{9AD688A5-D2DF-4FC3-8171-FAEA8C4F5566}"/>
              </a:ext>
            </a:extLst>
          </p:cNvPr>
          <p:cNvSpPr>
            <a:spLocks noGrp="1"/>
          </p:cNvSpPr>
          <p:nvPr>
            <p:ph type="body" sz="quarter" idx="51" hasCustomPrompt="1"/>
          </p:nvPr>
        </p:nvSpPr>
        <p:spPr>
          <a:xfrm>
            <a:off x="5120663"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5" name="Text Placeholder 10">
            <a:extLst>
              <a:ext uri="{FF2B5EF4-FFF2-40B4-BE49-F238E27FC236}">
                <a16:creationId xmlns:a16="http://schemas.microsoft.com/office/drawing/2014/main" id="{EA05A5D4-01B0-4932-B03E-571986E282EA}"/>
              </a:ext>
            </a:extLst>
          </p:cNvPr>
          <p:cNvSpPr>
            <a:spLocks noGrp="1"/>
          </p:cNvSpPr>
          <p:nvPr>
            <p:ph type="body" sz="quarter" idx="52" hasCustomPrompt="1"/>
          </p:nvPr>
        </p:nvSpPr>
        <p:spPr>
          <a:xfrm>
            <a:off x="5908350"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6" name="Text Placeholder 10">
            <a:extLst>
              <a:ext uri="{FF2B5EF4-FFF2-40B4-BE49-F238E27FC236}">
                <a16:creationId xmlns:a16="http://schemas.microsoft.com/office/drawing/2014/main" id="{72A84601-CD4F-49ED-8D51-CEF032363058}"/>
              </a:ext>
            </a:extLst>
          </p:cNvPr>
          <p:cNvSpPr>
            <a:spLocks noGrp="1"/>
          </p:cNvSpPr>
          <p:nvPr>
            <p:ph type="body" sz="quarter" idx="53" hasCustomPrompt="1"/>
          </p:nvPr>
        </p:nvSpPr>
        <p:spPr>
          <a:xfrm>
            <a:off x="6696037"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7" name="Text Placeholder 10">
            <a:extLst>
              <a:ext uri="{FF2B5EF4-FFF2-40B4-BE49-F238E27FC236}">
                <a16:creationId xmlns:a16="http://schemas.microsoft.com/office/drawing/2014/main" id="{C49FB196-753D-4A12-9460-57D8AB4B540B}"/>
              </a:ext>
            </a:extLst>
          </p:cNvPr>
          <p:cNvSpPr>
            <a:spLocks noGrp="1"/>
          </p:cNvSpPr>
          <p:nvPr>
            <p:ph type="body" sz="quarter" idx="54" hasCustomPrompt="1"/>
          </p:nvPr>
        </p:nvSpPr>
        <p:spPr>
          <a:xfrm>
            <a:off x="9059098"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8" name="Text Placeholder 10">
            <a:extLst>
              <a:ext uri="{FF2B5EF4-FFF2-40B4-BE49-F238E27FC236}">
                <a16:creationId xmlns:a16="http://schemas.microsoft.com/office/drawing/2014/main" id="{DFC05EC7-9D6C-486B-9E2F-D3612013C0A1}"/>
              </a:ext>
            </a:extLst>
          </p:cNvPr>
          <p:cNvSpPr>
            <a:spLocks noGrp="1"/>
          </p:cNvSpPr>
          <p:nvPr>
            <p:ph type="body" sz="quarter" idx="55" hasCustomPrompt="1"/>
          </p:nvPr>
        </p:nvSpPr>
        <p:spPr>
          <a:xfrm>
            <a:off x="7483724"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29" name="Text Placeholder 10">
            <a:extLst>
              <a:ext uri="{FF2B5EF4-FFF2-40B4-BE49-F238E27FC236}">
                <a16:creationId xmlns:a16="http://schemas.microsoft.com/office/drawing/2014/main" id="{98F455FB-241B-4E1F-B581-FA6CBA239545}"/>
              </a:ext>
            </a:extLst>
          </p:cNvPr>
          <p:cNvSpPr>
            <a:spLocks noGrp="1"/>
          </p:cNvSpPr>
          <p:nvPr>
            <p:ph type="body" sz="quarter" idx="56" hasCustomPrompt="1"/>
          </p:nvPr>
        </p:nvSpPr>
        <p:spPr>
          <a:xfrm>
            <a:off x="8271411"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30" name="Text Placeholder 10">
            <a:extLst>
              <a:ext uri="{FF2B5EF4-FFF2-40B4-BE49-F238E27FC236}">
                <a16:creationId xmlns:a16="http://schemas.microsoft.com/office/drawing/2014/main" id="{9E38664A-8108-4E24-800B-3C32ADA43978}"/>
              </a:ext>
            </a:extLst>
          </p:cNvPr>
          <p:cNvSpPr>
            <a:spLocks noGrp="1"/>
          </p:cNvSpPr>
          <p:nvPr>
            <p:ph type="body" sz="quarter" idx="57" hasCustomPrompt="1"/>
          </p:nvPr>
        </p:nvSpPr>
        <p:spPr>
          <a:xfrm>
            <a:off x="9846785"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31" name="Text Placeholder 10">
            <a:extLst>
              <a:ext uri="{FF2B5EF4-FFF2-40B4-BE49-F238E27FC236}">
                <a16:creationId xmlns:a16="http://schemas.microsoft.com/office/drawing/2014/main" id="{2908458B-A3ED-4855-9E08-108D7C4A8D36}"/>
              </a:ext>
            </a:extLst>
          </p:cNvPr>
          <p:cNvSpPr>
            <a:spLocks noGrp="1"/>
          </p:cNvSpPr>
          <p:nvPr>
            <p:ph type="body" sz="quarter" idx="58" hasCustomPrompt="1"/>
          </p:nvPr>
        </p:nvSpPr>
        <p:spPr>
          <a:xfrm>
            <a:off x="10634472" y="4425696"/>
            <a:ext cx="640080" cy="201776"/>
          </a:xfrm>
        </p:spPr>
        <p:txBody>
          <a:bodyPr>
            <a:noAutofit/>
          </a:bodyPr>
          <a:lstStyle>
            <a:lvl1pPr marL="0" indent="0" algn="ctr">
              <a:buNone/>
              <a:defRPr sz="1000">
                <a:solidFill>
                  <a:schemeClr val="tx1">
                    <a:lumMod val="75000"/>
                    <a:lumOff val="25000"/>
                  </a:schemeClr>
                </a:solidFill>
              </a:defRPr>
            </a:lvl1pPr>
          </a:lstStyle>
          <a:p>
            <a:pPr lvl="0"/>
            <a:r>
              <a:rPr lang="en-US" noProof="0" dirty="0"/>
              <a:t>MM</a:t>
            </a:r>
          </a:p>
        </p:txBody>
      </p:sp>
      <p:sp>
        <p:nvSpPr>
          <p:cNvPr id="32" name="Rectangle 31">
            <a:extLst>
              <a:ext uri="{FF2B5EF4-FFF2-40B4-BE49-F238E27FC236}">
                <a16:creationId xmlns:a16="http://schemas.microsoft.com/office/drawing/2014/main" id="{FFA35437-CCDE-4D92-B879-F23B329C8EC3}"/>
              </a:ext>
            </a:extLst>
          </p:cNvPr>
          <p:cNvSpPr/>
          <p:nvPr userDrawn="1"/>
        </p:nvSpPr>
        <p:spPr>
          <a:xfrm>
            <a:off x="929640" y="4034785"/>
            <a:ext cx="10332720" cy="4571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lumMod val="75000"/>
                  <a:lumOff val="25000"/>
                </a:schemeClr>
              </a:solidFill>
            </a:endParaRPr>
          </a:p>
        </p:txBody>
      </p:sp>
      <p:sp>
        <p:nvSpPr>
          <p:cNvPr id="36" name="Date Placeholder 2">
            <a:extLst>
              <a:ext uri="{FF2B5EF4-FFF2-40B4-BE49-F238E27FC236}">
                <a16:creationId xmlns:a16="http://schemas.microsoft.com/office/drawing/2014/main" id="{1CDC588F-73BC-4108-974B-0EAAB8213CE0}"/>
              </a:ext>
            </a:extLst>
          </p:cNvPr>
          <p:cNvSpPr>
            <a:spLocks noGrp="1"/>
          </p:cNvSpPr>
          <p:nvPr>
            <p:ph type="dt" sz="half" idx="10"/>
          </p:nvPr>
        </p:nvSpPr>
        <p:spPr>
          <a:xfrm>
            <a:off x="838200" y="6356350"/>
            <a:ext cx="2743200" cy="365125"/>
          </a:xfrm>
        </p:spPr>
        <p:txBody>
          <a:bodyPr/>
          <a:lstStyle>
            <a:lvl1pPr>
              <a:defRPr sz="900"/>
            </a:lvl1pPr>
          </a:lstStyle>
          <a:p>
            <a:r>
              <a:rPr lang="en-US" noProof="0" dirty="0"/>
              <a:t>20XX</a:t>
            </a:r>
          </a:p>
        </p:txBody>
      </p:sp>
      <p:sp>
        <p:nvSpPr>
          <p:cNvPr id="37" name="Footer Placeholder 3">
            <a:extLst>
              <a:ext uri="{FF2B5EF4-FFF2-40B4-BE49-F238E27FC236}">
                <a16:creationId xmlns:a16="http://schemas.microsoft.com/office/drawing/2014/main" id="{B2AC1EB2-9B8F-4077-8B66-64F9549F2C99}"/>
              </a:ext>
            </a:extLst>
          </p:cNvPr>
          <p:cNvSpPr>
            <a:spLocks noGrp="1"/>
          </p:cNvSpPr>
          <p:nvPr>
            <p:ph type="ftr" sz="quarter" idx="11"/>
          </p:nvPr>
        </p:nvSpPr>
        <p:spPr>
          <a:xfrm>
            <a:off x="4038600" y="6356350"/>
            <a:ext cx="4114800" cy="365125"/>
          </a:xfrm>
        </p:spPr>
        <p:txBody>
          <a:bodyPr/>
          <a:lstStyle>
            <a:lvl1pPr>
              <a:defRPr sz="900"/>
            </a:lvl1pPr>
          </a:lstStyle>
          <a:p>
            <a:r>
              <a:rPr lang="en-US" noProof="0" dirty="0"/>
              <a:t>Pitch Deck</a:t>
            </a:r>
          </a:p>
        </p:txBody>
      </p:sp>
      <p:sp>
        <p:nvSpPr>
          <p:cNvPr id="38" name="Slide Number Placeholder 4">
            <a:extLst>
              <a:ext uri="{FF2B5EF4-FFF2-40B4-BE49-F238E27FC236}">
                <a16:creationId xmlns:a16="http://schemas.microsoft.com/office/drawing/2014/main" id="{28DE3E33-346A-45AF-B164-CB5DF04FAE6D}"/>
              </a:ext>
            </a:extLst>
          </p:cNvPr>
          <p:cNvSpPr>
            <a:spLocks noGrp="1"/>
          </p:cNvSpPr>
          <p:nvPr>
            <p:ph type="sldNum" sz="quarter" idx="12"/>
          </p:nvPr>
        </p:nvSpPr>
        <p:spPr>
          <a:xfrm>
            <a:off x="8610600" y="6356350"/>
            <a:ext cx="2743200" cy="365125"/>
          </a:xfrm>
        </p:spPr>
        <p:txBody>
          <a:bodyPr/>
          <a:lstStyle>
            <a:lvl1pPr>
              <a:defRPr sz="900"/>
            </a:lvl1pPr>
          </a:lstStyle>
          <a:p>
            <a:fld id="{B5CEABB6-07DC-46E8-9B57-56EC44A396E5}" type="slidenum">
              <a:rPr lang="en-US" noProof="0" smtClean="0"/>
              <a:t>‹#›</a:t>
            </a:fld>
            <a:endParaRPr lang="en-US" noProof="0" dirty="0"/>
          </a:p>
        </p:txBody>
      </p:sp>
    </p:spTree>
    <p:extLst>
      <p:ext uri="{BB962C8B-B14F-4D97-AF65-F5344CB8AC3E}">
        <p14:creationId xmlns:p14="http://schemas.microsoft.com/office/powerpoint/2010/main" val="2056323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mart Ar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Pitch Deck</a:t>
            </a:r>
          </a:p>
        </p:txBody>
      </p:sp>
      <p:cxnSp>
        <p:nvCxnSpPr>
          <p:cNvPr id="10" name="Straight Connector 9">
            <a:extLst>
              <a:ext uri="{FF2B5EF4-FFF2-40B4-BE49-F238E27FC236}">
                <a16:creationId xmlns:a16="http://schemas.microsoft.com/office/drawing/2014/main" id="{66988B2D-0240-4256-8268-4B9FF1E72363}"/>
              </a:ext>
            </a:extLst>
          </p:cNvPr>
          <p:cNvCxnSpPr>
            <a:cxnSpLocks/>
          </p:cNvCxnSpPr>
          <p:nvPr/>
        </p:nvCxnSpPr>
        <p:spPr>
          <a:xfrm flipV="1">
            <a:off x="0" y="0"/>
            <a:ext cx="2590800" cy="76200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8EEAAE1-3D04-41C3-B2D2-B3BEF34C3B27}"/>
              </a:ext>
            </a:extLst>
          </p:cNvPr>
          <p:cNvCxnSpPr>
            <a:cxnSpLocks/>
          </p:cNvCxnSpPr>
          <p:nvPr/>
        </p:nvCxnSpPr>
        <p:spPr>
          <a:xfrm flipH="1">
            <a:off x="0" y="0"/>
            <a:ext cx="704850" cy="1027906"/>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B5CEABB6-07DC-46E8-9B57-56EC44A396E5}" type="slidenum">
              <a:rPr lang="en-US" smtClean="0"/>
              <a:t>‹#›</a:t>
            </a:fld>
            <a:endParaRPr lang="en-US" dirty="0"/>
          </a:p>
        </p:txBody>
      </p:sp>
      <p:sp>
        <p:nvSpPr>
          <p:cNvPr id="8" name="Content Placeholder 7">
            <a:extLst>
              <a:ext uri="{FF2B5EF4-FFF2-40B4-BE49-F238E27FC236}">
                <a16:creationId xmlns:a16="http://schemas.microsoft.com/office/drawing/2014/main" id="{F5756781-A599-0594-4502-A54BC85E87FF}"/>
              </a:ext>
            </a:extLst>
          </p:cNvPr>
          <p:cNvSpPr>
            <a:spLocks noGrp="1"/>
          </p:cNvSpPr>
          <p:nvPr>
            <p:ph sz="quarter" idx="16"/>
          </p:nvPr>
        </p:nvSpPr>
        <p:spPr>
          <a:xfrm>
            <a:off x="838199" y="2136775"/>
            <a:ext cx="10515599" cy="369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543133"/>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eam Slide 4 Peopl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11" name="Picture Placeholder 10">
            <a:extLst>
              <a:ext uri="{FF2B5EF4-FFF2-40B4-BE49-F238E27FC236}">
                <a16:creationId xmlns:a16="http://schemas.microsoft.com/office/drawing/2014/main" id="{B0BDE76A-30A6-4268-9656-28A484C3DCC9}"/>
              </a:ext>
            </a:extLst>
          </p:cNvPr>
          <p:cNvSpPr>
            <a:spLocks noGrp="1"/>
          </p:cNvSpPr>
          <p:nvPr>
            <p:ph type="pic" sz="quarter" idx="14"/>
          </p:nvPr>
        </p:nvSpPr>
        <p:spPr>
          <a:xfrm>
            <a:off x="1487181" y="2886074"/>
            <a:ext cx="1845511" cy="1845511"/>
          </a:xfrm>
          <a:solidFill>
            <a:schemeClr val="bg1">
              <a:lumMod val="95000"/>
            </a:schemeClr>
          </a:solidFill>
        </p:spPr>
        <p:txBody>
          <a:bodyPr>
            <a:normAutofit/>
          </a:bodyPr>
          <a:lstStyle>
            <a:lvl1pPr marL="0" indent="0" algn="l">
              <a:lnSpc>
                <a:spcPct val="100000"/>
              </a:lnSpc>
              <a:buNone/>
              <a:defRPr sz="1400">
                <a:solidFill>
                  <a:schemeClr val="tx1">
                    <a:lumMod val="75000"/>
                    <a:lumOff val="25000"/>
                  </a:schemeClr>
                </a:solidFill>
              </a:defRPr>
            </a:lvl1pPr>
          </a:lstStyle>
          <a:p>
            <a:r>
              <a:rPr lang="en-US"/>
              <a:t>Click icon to add picture</a:t>
            </a:r>
            <a:endParaRPr lang="en-US" dirty="0"/>
          </a:p>
        </p:txBody>
      </p:sp>
      <p:sp>
        <p:nvSpPr>
          <p:cNvPr id="17" name="Picture Placeholder 10">
            <a:extLst>
              <a:ext uri="{FF2B5EF4-FFF2-40B4-BE49-F238E27FC236}">
                <a16:creationId xmlns:a16="http://schemas.microsoft.com/office/drawing/2014/main" id="{C4CA5C9C-91D5-44B1-A82A-A49732B4691A}"/>
              </a:ext>
            </a:extLst>
          </p:cNvPr>
          <p:cNvSpPr>
            <a:spLocks noGrp="1"/>
          </p:cNvSpPr>
          <p:nvPr>
            <p:ph type="pic" sz="quarter" idx="15"/>
          </p:nvPr>
        </p:nvSpPr>
        <p:spPr>
          <a:xfrm>
            <a:off x="3836914" y="2886074"/>
            <a:ext cx="1845511" cy="1845511"/>
          </a:xfrm>
          <a:solidFill>
            <a:schemeClr val="bg1">
              <a:lumMod val="95000"/>
            </a:schemeClr>
          </a:solidFill>
        </p:spPr>
        <p:txBody>
          <a:bodyPr>
            <a:normAutofit/>
          </a:bodyPr>
          <a:lstStyle>
            <a:lvl1pPr marL="0" indent="0" algn="l">
              <a:lnSpc>
                <a:spcPct val="100000"/>
              </a:lnSpc>
              <a:buNone/>
              <a:defRPr sz="1400">
                <a:solidFill>
                  <a:schemeClr val="tx1">
                    <a:lumMod val="75000"/>
                    <a:lumOff val="25000"/>
                  </a:schemeClr>
                </a:solidFill>
              </a:defRPr>
            </a:lvl1pPr>
          </a:lstStyle>
          <a:p>
            <a:r>
              <a:rPr lang="en-US"/>
              <a:t>Click icon to add picture</a:t>
            </a:r>
            <a:endParaRPr lang="en-US" dirty="0"/>
          </a:p>
        </p:txBody>
      </p:sp>
      <p:sp>
        <p:nvSpPr>
          <p:cNvPr id="18" name="Picture Placeholder 10">
            <a:extLst>
              <a:ext uri="{FF2B5EF4-FFF2-40B4-BE49-F238E27FC236}">
                <a16:creationId xmlns:a16="http://schemas.microsoft.com/office/drawing/2014/main" id="{4EBC7D6F-397D-4C5A-AA62-F683F88531A2}"/>
              </a:ext>
            </a:extLst>
          </p:cNvPr>
          <p:cNvSpPr>
            <a:spLocks noGrp="1"/>
          </p:cNvSpPr>
          <p:nvPr>
            <p:ph type="pic" sz="quarter" idx="16"/>
          </p:nvPr>
        </p:nvSpPr>
        <p:spPr>
          <a:xfrm>
            <a:off x="6327578" y="2886074"/>
            <a:ext cx="1845511" cy="1845511"/>
          </a:xfrm>
          <a:solidFill>
            <a:schemeClr val="bg1">
              <a:lumMod val="95000"/>
            </a:schemeClr>
          </a:solidFill>
        </p:spPr>
        <p:txBody>
          <a:bodyPr>
            <a:normAutofit/>
          </a:bodyPr>
          <a:lstStyle>
            <a:lvl1pPr marL="0" indent="0">
              <a:buNone/>
              <a:defRPr sz="1400"/>
            </a:lvl1pPr>
            <a:lvl2pPr marL="457200" indent="0" algn="l">
              <a:lnSpc>
                <a:spcPct val="100000"/>
              </a:lnSpc>
              <a:buNone/>
              <a:defRPr sz="1400">
                <a:solidFill>
                  <a:schemeClr val="tx1">
                    <a:lumMod val="75000"/>
                    <a:lumOff val="25000"/>
                  </a:schemeClr>
                </a:solidFill>
              </a:defRPr>
            </a:lvl2pPr>
          </a:lstStyle>
          <a:p>
            <a:pPr lvl="0"/>
            <a:r>
              <a:rPr lang="en-US"/>
              <a:t>Click icon to add picture</a:t>
            </a:r>
            <a:endParaRPr lang="en-US" dirty="0"/>
          </a:p>
        </p:txBody>
      </p:sp>
      <p:sp>
        <p:nvSpPr>
          <p:cNvPr id="19" name="Picture Placeholder 10">
            <a:extLst>
              <a:ext uri="{FF2B5EF4-FFF2-40B4-BE49-F238E27FC236}">
                <a16:creationId xmlns:a16="http://schemas.microsoft.com/office/drawing/2014/main" id="{92E6B581-A522-4758-A9A4-8B9C7B860CF2}"/>
              </a:ext>
            </a:extLst>
          </p:cNvPr>
          <p:cNvSpPr>
            <a:spLocks noGrp="1"/>
          </p:cNvSpPr>
          <p:nvPr>
            <p:ph type="pic" sz="quarter" idx="17"/>
          </p:nvPr>
        </p:nvSpPr>
        <p:spPr>
          <a:xfrm>
            <a:off x="8747458" y="2886074"/>
            <a:ext cx="1845511" cy="1845511"/>
          </a:xfrm>
          <a:solidFill>
            <a:schemeClr val="bg1">
              <a:lumMod val="95000"/>
            </a:schemeClr>
          </a:solidFill>
        </p:spPr>
        <p:txBody>
          <a:bodyPr>
            <a:normAutofit/>
          </a:bodyPr>
          <a:lstStyle>
            <a:lvl1pPr marL="0" indent="0" algn="l">
              <a:lnSpc>
                <a:spcPct val="100000"/>
              </a:lnSpc>
              <a:buNone/>
              <a:defRPr sz="1400">
                <a:solidFill>
                  <a:schemeClr val="tx1">
                    <a:lumMod val="75000"/>
                    <a:lumOff val="25000"/>
                  </a:schemeClr>
                </a:solidFill>
              </a:defRPr>
            </a:lvl1pPr>
          </a:lstStyle>
          <a:p>
            <a:r>
              <a:rPr lang="en-US"/>
              <a:t>Click icon to add picture</a:t>
            </a:r>
            <a:endParaRPr lang="en-US" dirty="0"/>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343248" y="5084524"/>
            <a:ext cx="2123743" cy="343061"/>
          </a:xfrm>
        </p:spPr>
        <p:txBody>
          <a:bodyPr anchor="ctr">
            <a:noAutofit/>
          </a:bodyPr>
          <a:lstStyle>
            <a:lvl1pPr marL="0" indent="0" algn="ctr">
              <a:buNone/>
              <a:defRPr lang="en-US" sz="14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3" name="Text Placeholder 2">
            <a:extLst>
              <a:ext uri="{FF2B5EF4-FFF2-40B4-BE49-F238E27FC236}">
                <a16:creationId xmlns:a16="http://schemas.microsoft.com/office/drawing/2014/main" id="{572D0301-10F1-41B4-BEF8-C53FA4D66214}"/>
              </a:ext>
            </a:extLst>
          </p:cNvPr>
          <p:cNvSpPr>
            <a:spLocks noGrp="1"/>
          </p:cNvSpPr>
          <p:nvPr>
            <p:ph type="body" idx="18" hasCustomPrompt="1"/>
          </p:nvPr>
        </p:nvSpPr>
        <p:spPr>
          <a:xfrm>
            <a:off x="3692980" y="5099206"/>
            <a:ext cx="2135755" cy="343061"/>
          </a:xfrm>
        </p:spPr>
        <p:txBody>
          <a:bodyPr anchor="ctr">
            <a:noAutofit/>
          </a:bodyPr>
          <a:lstStyle>
            <a:lvl1pPr marL="0" indent="0" algn="ctr">
              <a:buNone/>
              <a:defRPr lang="en-US" sz="14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4" name="Text Placeholder 2">
            <a:extLst>
              <a:ext uri="{FF2B5EF4-FFF2-40B4-BE49-F238E27FC236}">
                <a16:creationId xmlns:a16="http://schemas.microsoft.com/office/drawing/2014/main" id="{E767B9DE-7410-43CC-90CF-52D67EF03D48}"/>
              </a:ext>
            </a:extLst>
          </p:cNvPr>
          <p:cNvSpPr>
            <a:spLocks noGrp="1"/>
          </p:cNvSpPr>
          <p:nvPr>
            <p:ph type="body" idx="19" hasCustomPrompt="1"/>
          </p:nvPr>
        </p:nvSpPr>
        <p:spPr>
          <a:xfrm>
            <a:off x="6183644" y="5099206"/>
            <a:ext cx="2123743" cy="343061"/>
          </a:xfrm>
        </p:spPr>
        <p:txBody>
          <a:bodyPr anchor="ctr">
            <a:noAutofit/>
          </a:bodyPr>
          <a:lstStyle>
            <a:lvl1pPr marL="0" indent="0" algn="ctr">
              <a:buNone/>
              <a:defRPr lang="en-US" sz="14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5" name="Text Placeholder 2">
            <a:extLst>
              <a:ext uri="{FF2B5EF4-FFF2-40B4-BE49-F238E27FC236}">
                <a16:creationId xmlns:a16="http://schemas.microsoft.com/office/drawing/2014/main" id="{E13DFE1F-4534-4828-990E-B052F51FC65C}"/>
              </a:ext>
            </a:extLst>
          </p:cNvPr>
          <p:cNvSpPr>
            <a:spLocks noGrp="1"/>
          </p:cNvSpPr>
          <p:nvPr>
            <p:ph type="body" idx="20" hasCustomPrompt="1"/>
          </p:nvPr>
        </p:nvSpPr>
        <p:spPr>
          <a:xfrm>
            <a:off x="8603525" y="5084524"/>
            <a:ext cx="2123742" cy="343061"/>
          </a:xfrm>
        </p:spPr>
        <p:txBody>
          <a:bodyPr anchor="ctr">
            <a:noAutofit/>
          </a:bodyPr>
          <a:lstStyle>
            <a:lvl1pPr marL="0" indent="0" algn="ctr">
              <a:buNone/>
              <a:defRPr lang="en-US" sz="14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6" name="Text Placeholder 2">
            <a:extLst>
              <a:ext uri="{FF2B5EF4-FFF2-40B4-BE49-F238E27FC236}">
                <a16:creationId xmlns:a16="http://schemas.microsoft.com/office/drawing/2014/main" id="{A02C0876-23F7-41FA-9AC9-721097D1A3CD}"/>
              </a:ext>
            </a:extLst>
          </p:cNvPr>
          <p:cNvSpPr>
            <a:spLocks noGrp="1"/>
          </p:cNvSpPr>
          <p:nvPr>
            <p:ph type="body" idx="21" hasCustomPrompt="1"/>
          </p:nvPr>
        </p:nvSpPr>
        <p:spPr>
          <a:xfrm>
            <a:off x="1487181" y="5464114"/>
            <a:ext cx="1845511" cy="343061"/>
          </a:xfrm>
        </p:spPr>
        <p:txBody>
          <a:bodyPr anchor="t">
            <a:noAutofit/>
          </a:bodyPr>
          <a:lstStyle>
            <a:lvl1pPr marL="0" indent="0" algn="ctr">
              <a:buNone/>
              <a:defRPr lang="en-US" sz="10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7" name="Text Placeholder 2">
            <a:extLst>
              <a:ext uri="{FF2B5EF4-FFF2-40B4-BE49-F238E27FC236}">
                <a16:creationId xmlns:a16="http://schemas.microsoft.com/office/drawing/2014/main" id="{7ADEB263-F204-4A78-A5E0-7361EFE0B921}"/>
              </a:ext>
            </a:extLst>
          </p:cNvPr>
          <p:cNvSpPr>
            <a:spLocks noGrp="1"/>
          </p:cNvSpPr>
          <p:nvPr>
            <p:ph type="body" idx="22" hasCustomPrompt="1"/>
          </p:nvPr>
        </p:nvSpPr>
        <p:spPr>
          <a:xfrm>
            <a:off x="3836913" y="5478796"/>
            <a:ext cx="1855949" cy="343061"/>
          </a:xfrm>
        </p:spPr>
        <p:txBody>
          <a:bodyPr anchor="t">
            <a:noAutofit/>
          </a:bodyPr>
          <a:lstStyle>
            <a:lvl1pPr marL="0" indent="0" algn="ctr">
              <a:buNone/>
              <a:defRPr lang="en-US" sz="10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8" name="Text Placeholder 2">
            <a:extLst>
              <a:ext uri="{FF2B5EF4-FFF2-40B4-BE49-F238E27FC236}">
                <a16:creationId xmlns:a16="http://schemas.microsoft.com/office/drawing/2014/main" id="{103678F5-B025-46E2-BD45-E77861487165}"/>
              </a:ext>
            </a:extLst>
          </p:cNvPr>
          <p:cNvSpPr>
            <a:spLocks noGrp="1"/>
          </p:cNvSpPr>
          <p:nvPr>
            <p:ph type="body" idx="23" hasCustomPrompt="1"/>
          </p:nvPr>
        </p:nvSpPr>
        <p:spPr>
          <a:xfrm>
            <a:off x="6327577" y="5478796"/>
            <a:ext cx="1845511" cy="343061"/>
          </a:xfrm>
        </p:spPr>
        <p:txBody>
          <a:bodyPr anchor="t">
            <a:noAutofit/>
          </a:bodyPr>
          <a:lstStyle>
            <a:lvl1pPr marL="0" indent="0" algn="ctr">
              <a:buNone/>
              <a:defRPr lang="en-US" sz="10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9" name="Text Placeholder 2">
            <a:extLst>
              <a:ext uri="{FF2B5EF4-FFF2-40B4-BE49-F238E27FC236}">
                <a16:creationId xmlns:a16="http://schemas.microsoft.com/office/drawing/2014/main" id="{7E3F385B-4DD9-4F3C-A02B-179B9FA61292}"/>
              </a:ext>
            </a:extLst>
          </p:cNvPr>
          <p:cNvSpPr>
            <a:spLocks noGrp="1"/>
          </p:cNvSpPr>
          <p:nvPr>
            <p:ph type="body" idx="24" hasCustomPrompt="1"/>
          </p:nvPr>
        </p:nvSpPr>
        <p:spPr>
          <a:xfrm>
            <a:off x="8747458" y="5464114"/>
            <a:ext cx="1845510" cy="343061"/>
          </a:xfrm>
        </p:spPr>
        <p:txBody>
          <a:bodyPr anchor="t">
            <a:noAutofit/>
          </a:bodyPr>
          <a:lstStyle>
            <a:lvl1pPr marL="0" indent="0" algn="ctr">
              <a:buNone/>
              <a:defRPr lang="en-US" sz="10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Pitch Deck</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B5CEABB6-07DC-46E8-9B57-56EC44A396E5}" type="slidenum">
              <a:rPr lang="en-US" smtClean="0"/>
              <a:t>‹#›</a:t>
            </a:fld>
            <a:endParaRPr lang="en-US" dirty="0"/>
          </a:p>
        </p:txBody>
      </p:sp>
      <p:cxnSp>
        <p:nvCxnSpPr>
          <p:cNvPr id="10" name="Straight Connector 9">
            <a:extLst>
              <a:ext uri="{FF2B5EF4-FFF2-40B4-BE49-F238E27FC236}">
                <a16:creationId xmlns:a16="http://schemas.microsoft.com/office/drawing/2014/main" id="{4E4B72DA-52CB-4D39-A342-8857B4D959B2}"/>
              </a:ext>
              <a:ext uri="{C183D7F6-B498-43B3-948B-1728B52AA6E4}">
                <adec:decorative xmlns:adec="http://schemas.microsoft.com/office/drawing/2017/decorative" val="1"/>
              </a:ext>
            </a:extLst>
          </p:cNvPr>
          <p:cNvCxnSpPr/>
          <p:nvPr/>
        </p:nvCxnSpPr>
        <p:spPr>
          <a:xfrm flipH="1" flipV="1">
            <a:off x="7334250" y="0"/>
            <a:ext cx="4857750" cy="762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1D9BCDA-DFB7-41A4-A7C7-CEE86CEDCBE5}"/>
              </a:ext>
              <a:ext uri="{C183D7F6-B498-43B3-948B-1728B52AA6E4}">
                <adec:decorative xmlns:adec="http://schemas.microsoft.com/office/drawing/2017/decorative" val="1"/>
              </a:ext>
            </a:extLst>
          </p:cNvPr>
          <p:cNvCxnSpPr>
            <a:cxnSpLocks/>
          </p:cNvCxnSpPr>
          <p:nvPr/>
        </p:nvCxnSpPr>
        <p:spPr>
          <a:xfrm>
            <a:off x="11487150" y="0"/>
            <a:ext cx="704850" cy="1724025"/>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237283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2" pos="936">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eam Slide 8 Peopl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bg1">
                    <a:lumMod val="75000"/>
                    <a:lumOff val="25000"/>
                  </a:schemeClr>
                </a:solidFill>
                <a:latin typeface="+mj-lt"/>
                <a:ea typeface="+mj-ea"/>
                <a:cs typeface="+mj-cs"/>
              </a:defRPr>
            </a:lvl1pPr>
          </a:lstStyle>
          <a:p>
            <a:r>
              <a:rPr lang="en-US"/>
              <a:t>CLICK TO EDIT MASTER TITLE STYLE</a:t>
            </a:r>
          </a:p>
        </p:txBody>
      </p:sp>
      <p:sp>
        <p:nvSpPr>
          <p:cNvPr id="11" name="Picture Placeholder 10">
            <a:extLst>
              <a:ext uri="{FF2B5EF4-FFF2-40B4-BE49-F238E27FC236}">
                <a16:creationId xmlns:a16="http://schemas.microsoft.com/office/drawing/2014/main" id="{B0BDE76A-30A6-4268-9656-28A484C3DCC9}"/>
              </a:ext>
            </a:extLst>
          </p:cNvPr>
          <p:cNvSpPr>
            <a:spLocks noGrp="1"/>
          </p:cNvSpPr>
          <p:nvPr>
            <p:ph type="pic" sz="quarter" idx="14"/>
          </p:nvPr>
        </p:nvSpPr>
        <p:spPr>
          <a:xfrm>
            <a:off x="1877176" y="2428875"/>
            <a:ext cx="1066800" cy="1066800"/>
          </a:xfrm>
          <a:solidFill>
            <a:schemeClr val="tx1"/>
          </a:solidFill>
        </p:spPr>
        <p:txBody>
          <a:bodyPr>
            <a:normAutofit/>
          </a:bodyPr>
          <a:lstStyle>
            <a:lvl1pPr marL="0" indent="0">
              <a:lnSpc>
                <a:spcPct val="100000"/>
              </a:lnSpc>
              <a:buNone/>
              <a:defRPr sz="900">
                <a:solidFill>
                  <a:schemeClr val="bg1">
                    <a:lumMod val="75000"/>
                    <a:lumOff val="25000"/>
                  </a:schemeClr>
                </a:solidFill>
              </a:defRPr>
            </a:lvl1pPr>
          </a:lstStyle>
          <a:p>
            <a:r>
              <a:rPr lang="en-US"/>
              <a:t>Click icon to add picture</a:t>
            </a:r>
            <a:endParaRPr lang="en-US" dirty="0"/>
          </a:p>
        </p:txBody>
      </p:sp>
      <p:sp>
        <p:nvSpPr>
          <p:cNvPr id="17" name="Picture Placeholder 10">
            <a:extLst>
              <a:ext uri="{FF2B5EF4-FFF2-40B4-BE49-F238E27FC236}">
                <a16:creationId xmlns:a16="http://schemas.microsoft.com/office/drawing/2014/main" id="{C4CA5C9C-91D5-44B1-A82A-A49732B4691A}"/>
              </a:ext>
            </a:extLst>
          </p:cNvPr>
          <p:cNvSpPr>
            <a:spLocks noGrp="1"/>
          </p:cNvSpPr>
          <p:nvPr>
            <p:ph type="pic" sz="quarter" idx="15"/>
          </p:nvPr>
        </p:nvSpPr>
        <p:spPr>
          <a:xfrm>
            <a:off x="4226270" y="2428875"/>
            <a:ext cx="1066800" cy="1066800"/>
          </a:xfrm>
          <a:solidFill>
            <a:schemeClr val="tx1"/>
          </a:solidFill>
        </p:spPr>
        <p:txBody>
          <a:bodyPr>
            <a:normAutofit/>
          </a:bodyPr>
          <a:lstStyle>
            <a:lvl1pPr marL="0" indent="0">
              <a:lnSpc>
                <a:spcPct val="100000"/>
              </a:lnSpc>
              <a:buNone/>
              <a:defRPr sz="900">
                <a:solidFill>
                  <a:schemeClr val="bg1">
                    <a:lumMod val="75000"/>
                    <a:lumOff val="25000"/>
                  </a:schemeClr>
                </a:solidFill>
              </a:defRPr>
            </a:lvl1pPr>
          </a:lstStyle>
          <a:p>
            <a:r>
              <a:rPr lang="en-US"/>
              <a:t>Click icon to add picture</a:t>
            </a:r>
            <a:endParaRPr lang="en-US" dirty="0"/>
          </a:p>
        </p:txBody>
      </p:sp>
      <p:sp>
        <p:nvSpPr>
          <p:cNvPr id="18" name="Picture Placeholder 10">
            <a:extLst>
              <a:ext uri="{FF2B5EF4-FFF2-40B4-BE49-F238E27FC236}">
                <a16:creationId xmlns:a16="http://schemas.microsoft.com/office/drawing/2014/main" id="{4EBC7D6F-397D-4C5A-AA62-F683F88531A2}"/>
              </a:ext>
            </a:extLst>
          </p:cNvPr>
          <p:cNvSpPr>
            <a:spLocks noGrp="1"/>
          </p:cNvSpPr>
          <p:nvPr>
            <p:ph type="pic" sz="quarter" idx="16"/>
          </p:nvPr>
        </p:nvSpPr>
        <p:spPr>
          <a:xfrm>
            <a:off x="6716934" y="2428875"/>
            <a:ext cx="1066800" cy="1066800"/>
          </a:xfrm>
          <a:solidFill>
            <a:schemeClr val="tx1"/>
          </a:solidFill>
        </p:spPr>
        <p:txBody>
          <a:bodyPr>
            <a:noAutofit/>
          </a:bodyPr>
          <a:lstStyle>
            <a:lvl1pPr marL="0" indent="0" algn="l">
              <a:buNone/>
              <a:defRPr sz="900">
                <a:solidFill>
                  <a:schemeClr val="bg1">
                    <a:lumMod val="75000"/>
                    <a:lumOff val="25000"/>
                  </a:schemeClr>
                </a:solidFill>
              </a:defRPr>
            </a:lvl1pPr>
            <a:lvl2pPr marL="457200" indent="0">
              <a:lnSpc>
                <a:spcPct val="100000"/>
              </a:lnSpc>
              <a:buNone/>
              <a:defRPr sz="900">
                <a:solidFill>
                  <a:schemeClr val="bg1">
                    <a:lumMod val="75000"/>
                    <a:lumOff val="25000"/>
                  </a:schemeClr>
                </a:solidFill>
              </a:defRPr>
            </a:lvl2pPr>
          </a:lstStyle>
          <a:p>
            <a:pPr lvl="0"/>
            <a:r>
              <a:rPr lang="en-US"/>
              <a:t>Click icon to add picture</a:t>
            </a:r>
            <a:endParaRPr lang="en-US" dirty="0"/>
          </a:p>
        </p:txBody>
      </p:sp>
      <p:sp>
        <p:nvSpPr>
          <p:cNvPr id="19" name="Picture Placeholder 10">
            <a:extLst>
              <a:ext uri="{FF2B5EF4-FFF2-40B4-BE49-F238E27FC236}">
                <a16:creationId xmlns:a16="http://schemas.microsoft.com/office/drawing/2014/main" id="{92E6B581-A522-4758-A9A4-8B9C7B860CF2}"/>
              </a:ext>
            </a:extLst>
          </p:cNvPr>
          <p:cNvSpPr>
            <a:spLocks noGrp="1"/>
          </p:cNvSpPr>
          <p:nvPr>
            <p:ph type="pic" sz="quarter" idx="17"/>
          </p:nvPr>
        </p:nvSpPr>
        <p:spPr>
          <a:xfrm>
            <a:off x="9136814" y="2428875"/>
            <a:ext cx="1066800" cy="1066800"/>
          </a:xfrm>
          <a:solidFill>
            <a:schemeClr val="tx1"/>
          </a:solidFill>
        </p:spPr>
        <p:txBody>
          <a:bodyPr>
            <a:normAutofit/>
          </a:bodyPr>
          <a:lstStyle>
            <a:lvl1pPr marL="0" indent="0">
              <a:lnSpc>
                <a:spcPct val="100000"/>
              </a:lnSpc>
              <a:buNone/>
              <a:defRPr sz="900">
                <a:solidFill>
                  <a:schemeClr val="bg1">
                    <a:lumMod val="75000"/>
                    <a:lumOff val="25000"/>
                  </a:schemeClr>
                </a:solidFill>
              </a:defRPr>
            </a:lvl1pPr>
          </a:lstStyle>
          <a:p>
            <a:r>
              <a:rPr lang="en-US"/>
              <a:t>Click icon to add picture</a:t>
            </a:r>
            <a:endParaRPr lang="en-US" dirty="0"/>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500168" y="3654378"/>
            <a:ext cx="1828800" cy="343061"/>
          </a:xfrm>
        </p:spPr>
        <p:txBody>
          <a:bodyPr anchor="t">
            <a:noAutofit/>
          </a:bodyPr>
          <a:lstStyle>
            <a:lvl1pPr marL="0" indent="0" algn="ctr">
              <a:buNone/>
              <a:defRPr lang="en-US" sz="105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6" name="Text Placeholder 2">
            <a:extLst>
              <a:ext uri="{FF2B5EF4-FFF2-40B4-BE49-F238E27FC236}">
                <a16:creationId xmlns:a16="http://schemas.microsoft.com/office/drawing/2014/main" id="{A02C0876-23F7-41FA-9AC9-721097D1A3CD}"/>
              </a:ext>
            </a:extLst>
          </p:cNvPr>
          <p:cNvSpPr>
            <a:spLocks noGrp="1"/>
          </p:cNvSpPr>
          <p:nvPr>
            <p:ph type="body" idx="21" hasCustomPrompt="1"/>
          </p:nvPr>
        </p:nvSpPr>
        <p:spPr>
          <a:xfrm>
            <a:off x="1390120" y="3782039"/>
            <a:ext cx="2057400" cy="343061"/>
          </a:xfrm>
        </p:spPr>
        <p:txBody>
          <a:bodyPr anchor="ctr">
            <a:noAutofit/>
          </a:bodyPr>
          <a:lstStyle>
            <a:lvl1pPr marL="0" indent="0" algn="ctr">
              <a:buNone/>
              <a:defRPr lang="en-US" sz="90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3" name="Text Placeholder 2">
            <a:extLst>
              <a:ext uri="{FF2B5EF4-FFF2-40B4-BE49-F238E27FC236}">
                <a16:creationId xmlns:a16="http://schemas.microsoft.com/office/drawing/2014/main" id="{572D0301-10F1-41B4-BEF8-C53FA4D66214}"/>
              </a:ext>
            </a:extLst>
          </p:cNvPr>
          <p:cNvSpPr>
            <a:spLocks noGrp="1"/>
          </p:cNvSpPr>
          <p:nvPr>
            <p:ph type="body" idx="18" hasCustomPrompt="1"/>
          </p:nvPr>
        </p:nvSpPr>
        <p:spPr>
          <a:xfrm>
            <a:off x="3849262" y="3669060"/>
            <a:ext cx="1828800" cy="343061"/>
          </a:xfrm>
        </p:spPr>
        <p:txBody>
          <a:bodyPr anchor="t">
            <a:noAutofit/>
          </a:bodyPr>
          <a:lstStyle>
            <a:lvl1pPr marL="0" indent="0" algn="ctr">
              <a:buNone/>
              <a:defRPr lang="en-US" sz="105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7" name="Text Placeholder 2">
            <a:extLst>
              <a:ext uri="{FF2B5EF4-FFF2-40B4-BE49-F238E27FC236}">
                <a16:creationId xmlns:a16="http://schemas.microsoft.com/office/drawing/2014/main" id="{7ADEB263-F204-4A78-A5E0-7361EFE0B921}"/>
              </a:ext>
            </a:extLst>
          </p:cNvPr>
          <p:cNvSpPr>
            <a:spLocks noGrp="1"/>
          </p:cNvSpPr>
          <p:nvPr>
            <p:ph type="body" idx="22" hasCustomPrompt="1"/>
          </p:nvPr>
        </p:nvSpPr>
        <p:spPr>
          <a:xfrm>
            <a:off x="3739214" y="3796721"/>
            <a:ext cx="2057400" cy="343061"/>
          </a:xfrm>
        </p:spPr>
        <p:txBody>
          <a:bodyPr anchor="ctr">
            <a:noAutofit/>
          </a:bodyPr>
          <a:lstStyle>
            <a:lvl1pPr marL="0" indent="0" algn="ctr">
              <a:buNone/>
              <a:defRPr lang="en-US" sz="90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4" name="Text Placeholder 2">
            <a:extLst>
              <a:ext uri="{FF2B5EF4-FFF2-40B4-BE49-F238E27FC236}">
                <a16:creationId xmlns:a16="http://schemas.microsoft.com/office/drawing/2014/main" id="{E767B9DE-7410-43CC-90CF-52D67EF03D48}"/>
              </a:ext>
            </a:extLst>
          </p:cNvPr>
          <p:cNvSpPr>
            <a:spLocks noGrp="1"/>
          </p:cNvSpPr>
          <p:nvPr>
            <p:ph type="body" idx="19" hasCustomPrompt="1"/>
          </p:nvPr>
        </p:nvSpPr>
        <p:spPr>
          <a:xfrm>
            <a:off x="6339926" y="3669060"/>
            <a:ext cx="1828800" cy="343061"/>
          </a:xfrm>
        </p:spPr>
        <p:txBody>
          <a:bodyPr anchor="t">
            <a:noAutofit/>
          </a:bodyPr>
          <a:lstStyle>
            <a:lvl1pPr marL="0" indent="0" algn="ctr">
              <a:buNone/>
              <a:defRPr lang="en-US" sz="105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8" name="Text Placeholder 2">
            <a:extLst>
              <a:ext uri="{FF2B5EF4-FFF2-40B4-BE49-F238E27FC236}">
                <a16:creationId xmlns:a16="http://schemas.microsoft.com/office/drawing/2014/main" id="{103678F5-B025-46E2-BD45-E77861487165}"/>
              </a:ext>
            </a:extLst>
          </p:cNvPr>
          <p:cNvSpPr>
            <a:spLocks noGrp="1"/>
          </p:cNvSpPr>
          <p:nvPr>
            <p:ph type="body" idx="23" hasCustomPrompt="1"/>
          </p:nvPr>
        </p:nvSpPr>
        <p:spPr>
          <a:xfrm>
            <a:off x="6217963" y="3796721"/>
            <a:ext cx="2057400" cy="343061"/>
          </a:xfrm>
        </p:spPr>
        <p:txBody>
          <a:bodyPr anchor="ctr">
            <a:noAutofit/>
          </a:bodyPr>
          <a:lstStyle>
            <a:lvl1pPr marL="0" indent="0" algn="ctr">
              <a:buNone/>
              <a:defRPr lang="en-US" sz="90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5" name="Text Placeholder 2">
            <a:extLst>
              <a:ext uri="{FF2B5EF4-FFF2-40B4-BE49-F238E27FC236}">
                <a16:creationId xmlns:a16="http://schemas.microsoft.com/office/drawing/2014/main" id="{E13DFE1F-4534-4828-990E-B052F51FC65C}"/>
              </a:ext>
            </a:extLst>
          </p:cNvPr>
          <p:cNvSpPr>
            <a:spLocks noGrp="1"/>
          </p:cNvSpPr>
          <p:nvPr>
            <p:ph type="body" idx="20" hasCustomPrompt="1"/>
          </p:nvPr>
        </p:nvSpPr>
        <p:spPr>
          <a:xfrm>
            <a:off x="8759806" y="3654378"/>
            <a:ext cx="1828800" cy="343061"/>
          </a:xfrm>
        </p:spPr>
        <p:txBody>
          <a:bodyPr anchor="t">
            <a:noAutofit/>
          </a:bodyPr>
          <a:lstStyle>
            <a:lvl1pPr marL="0" indent="0" algn="ctr">
              <a:buNone/>
              <a:defRPr lang="en-US" sz="105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9" name="Text Placeholder 2">
            <a:extLst>
              <a:ext uri="{FF2B5EF4-FFF2-40B4-BE49-F238E27FC236}">
                <a16:creationId xmlns:a16="http://schemas.microsoft.com/office/drawing/2014/main" id="{7E3F385B-4DD9-4F3C-A02B-179B9FA61292}"/>
              </a:ext>
            </a:extLst>
          </p:cNvPr>
          <p:cNvSpPr>
            <a:spLocks noGrp="1"/>
          </p:cNvSpPr>
          <p:nvPr>
            <p:ph type="body" idx="24" hasCustomPrompt="1"/>
          </p:nvPr>
        </p:nvSpPr>
        <p:spPr>
          <a:xfrm>
            <a:off x="8634432" y="3782039"/>
            <a:ext cx="2057400" cy="343061"/>
          </a:xfrm>
        </p:spPr>
        <p:txBody>
          <a:bodyPr anchor="ctr">
            <a:noAutofit/>
          </a:bodyPr>
          <a:lstStyle>
            <a:lvl1pPr marL="0" indent="0" algn="ctr">
              <a:buNone/>
              <a:defRPr lang="en-US" sz="90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55" name="Picture Placeholder 10">
            <a:extLst>
              <a:ext uri="{FF2B5EF4-FFF2-40B4-BE49-F238E27FC236}">
                <a16:creationId xmlns:a16="http://schemas.microsoft.com/office/drawing/2014/main" id="{1EBAEB1D-A7F9-4F90-B642-4277D3802BAB}"/>
              </a:ext>
            </a:extLst>
          </p:cNvPr>
          <p:cNvSpPr>
            <a:spLocks noGrp="1"/>
          </p:cNvSpPr>
          <p:nvPr>
            <p:ph type="pic" sz="quarter" idx="26"/>
          </p:nvPr>
        </p:nvSpPr>
        <p:spPr>
          <a:xfrm>
            <a:off x="1877176" y="4287711"/>
            <a:ext cx="1066800" cy="1066800"/>
          </a:xfrm>
          <a:solidFill>
            <a:schemeClr val="tx1"/>
          </a:solidFill>
        </p:spPr>
        <p:txBody>
          <a:bodyPr>
            <a:normAutofit/>
          </a:bodyPr>
          <a:lstStyle>
            <a:lvl1pPr marL="0" indent="0">
              <a:lnSpc>
                <a:spcPct val="100000"/>
              </a:lnSpc>
              <a:buNone/>
              <a:defRPr sz="900">
                <a:solidFill>
                  <a:schemeClr val="bg1">
                    <a:lumMod val="75000"/>
                    <a:lumOff val="25000"/>
                  </a:schemeClr>
                </a:solidFill>
              </a:defRPr>
            </a:lvl1pPr>
          </a:lstStyle>
          <a:p>
            <a:r>
              <a:rPr lang="en-US"/>
              <a:t>Click icon to add picture</a:t>
            </a:r>
            <a:endParaRPr lang="en-US" dirty="0"/>
          </a:p>
        </p:txBody>
      </p:sp>
      <p:sp>
        <p:nvSpPr>
          <p:cNvPr id="56" name="Picture Placeholder 10">
            <a:extLst>
              <a:ext uri="{FF2B5EF4-FFF2-40B4-BE49-F238E27FC236}">
                <a16:creationId xmlns:a16="http://schemas.microsoft.com/office/drawing/2014/main" id="{9461A69E-14C8-4325-89AF-D4257C1C05BA}"/>
              </a:ext>
            </a:extLst>
          </p:cNvPr>
          <p:cNvSpPr>
            <a:spLocks noGrp="1"/>
          </p:cNvSpPr>
          <p:nvPr>
            <p:ph type="pic" sz="quarter" idx="27"/>
          </p:nvPr>
        </p:nvSpPr>
        <p:spPr>
          <a:xfrm>
            <a:off x="4226270" y="4287711"/>
            <a:ext cx="1066800" cy="1066800"/>
          </a:xfrm>
          <a:solidFill>
            <a:schemeClr val="tx1"/>
          </a:solidFill>
        </p:spPr>
        <p:txBody>
          <a:bodyPr>
            <a:normAutofit/>
          </a:bodyPr>
          <a:lstStyle>
            <a:lvl1pPr marL="0" indent="0">
              <a:lnSpc>
                <a:spcPct val="100000"/>
              </a:lnSpc>
              <a:buNone/>
              <a:defRPr sz="900">
                <a:solidFill>
                  <a:schemeClr val="bg1">
                    <a:lumMod val="75000"/>
                    <a:lumOff val="25000"/>
                  </a:schemeClr>
                </a:solidFill>
              </a:defRPr>
            </a:lvl1pPr>
          </a:lstStyle>
          <a:p>
            <a:r>
              <a:rPr lang="en-US"/>
              <a:t>Click icon to add picture</a:t>
            </a:r>
            <a:endParaRPr lang="en-US" dirty="0"/>
          </a:p>
        </p:txBody>
      </p:sp>
      <p:sp>
        <p:nvSpPr>
          <p:cNvPr id="57" name="Picture Placeholder 10">
            <a:extLst>
              <a:ext uri="{FF2B5EF4-FFF2-40B4-BE49-F238E27FC236}">
                <a16:creationId xmlns:a16="http://schemas.microsoft.com/office/drawing/2014/main" id="{0FB38616-82FB-4DAD-A82E-3777ACB41148}"/>
              </a:ext>
            </a:extLst>
          </p:cNvPr>
          <p:cNvSpPr>
            <a:spLocks noGrp="1"/>
          </p:cNvSpPr>
          <p:nvPr>
            <p:ph type="pic" sz="quarter" idx="28"/>
          </p:nvPr>
        </p:nvSpPr>
        <p:spPr>
          <a:xfrm>
            <a:off x="6716934" y="4287711"/>
            <a:ext cx="1066800" cy="1066800"/>
          </a:xfrm>
          <a:solidFill>
            <a:schemeClr val="tx1"/>
          </a:solidFill>
        </p:spPr>
        <p:txBody>
          <a:bodyPr>
            <a:normAutofit/>
          </a:bodyPr>
          <a:lstStyle>
            <a:lvl1pPr marL="0" indent="0">
              <a:buNone/>
              <a:defRPr sz="900">
                <a:solidFill>
                  <a:schemeClr val="bg1">
                    <a:lumMod val="75000"/>
                    <a:lumOff val="25000"/>
                  </a:schemeClr>
                </a:solidFill>
              </a:defRPr>
            </a:lvl1pPr>
            <a:lvl2pPr marL="457200" indent="0">
              <a:lnSpc>
                <a:spcPct val="100000"/>
              </a:lnSpc>
              <a:buNone/>
              <a:defRPr sz="900">
                <a:solidFill>
                  <a:schemeClr val="bg1">
                    <a:lumMod val="75000"/>
                    <a:lumOff val="25000"/>
                  </a:schemeClr>
                </a:solidFill>
              </a:defRPr>
            </a:lvl2pPr>
          </a:lstStyle>
          <a:p>
            <a:pPr lvl="0"/>
            <a:r>
              <a:rPr lang="en-US"/>
              <a:t>Click icon to add picture</a:t>
            </a:r>
            <a:endParaRPr lang="en-US" dirty="0"/>
          </a:p>
        </p:txBody>
      </p:sp>
      <p:sp>
        <p:nvSpPr>
          <p:cNvPr id="58" name="Picture Placeholder 10">
            <a:extLst>
              <a:ext uri="{FF2B5EF4-FFF2-40B4-BE49-F238E27FC236}">
                <a16:creationId xmlns:a16="http://schemas.microsoft.com/office/drawing/2014/main" id="{622ED9F4-EB9B-4588-8501-BFECB846EE73}"/>
              </a:ext>
            </a:extLst>
          </p:cNvPr>
          <p:cNvSpPr>
            <a:spLocks noGrp="1"/>
          </p:cNvSpPr>
          <p:nvPr>
            <p:ph type="pic" sz="quarter" idx="29"/>
          </p:nvPr>
        </p:nvSpPr>
        <p:spPr>
          <a:xfrm>
            <a:off x="9136814" y="4287711"/>
            <a:ext cx="1066800" cy="1066800"/>
          </a:xfrm>
          <a:solidFill>
            <a:schemeClr val="tx1"/>
          </a:solidFill>
        </p:spPr>
        <p:txBody>
          <a:bodyPr>
            <a:normAutofit/>
          </a:bodyPr>
          <a:lstStyle>
            <a:lvl1pPr marL="0" indent="0">
              <a:lnSpc>
                <a:spcPct val="100000"/>
              </a:lnSpc>
              <a:buNone/>
              <a:defRPr sz="900">
                <a:solidFill>
                  <a:schemeClr val="bg1">
                    <a:lumMod val="75000"/>
                    <a:lumOff val="25000"/>
                  </a:schemeClr>
                </a:solidFill>
              </a:defRPr>
            </a:lvl1pPr>
          </a:lstStyle>
          <a:p>
            <a:r>
              <a:rPr lang="en-US"/>
              <a:t>Click icon to add picture</a:t>
            </a:r>
            <a:endParaRPr lang="en-US" dirty="0"/>
          </a:p>
        </p:txBody>
      </p:sp>
      <p:sp>
        <p:nvSpPr>
          <p:cNvPr id="54" name="Text Placeholder 2">
            <a:extLst>
              <a:ext uri="{FF2B5EF4-FFF2-40B4-BE49-F238E27FC236}">
                <a16:creationId xmlns:a16="http://schemas.microsoft.com/office/drawing/2014/main" id="{22930C5B-603C-494E-A467-8B394D01D406}"/>
              </a:ext>
            </a:extLst>
          </p:cNvPr>
          <p:cNvSpPr>
            <a:spLocks noGrp="1"/>
          </p:cNvSpPr>
          <p:nvPr>
            <p:ph type="body" idx="25" hasCustomPrompt="1"/>
          </p:nvPr>
        </p:nvSpPr>
        <p:spPr>
          <a:xfrm>
            <a:off x="1500168" y="5513214"/>
            <a:ext cx="1828800" cy="343061"/>
          </a:xfrm>
        </p:spPr>
        <p:txBody>
          <a:bodyPr anchor="t">
            <a:noAutofit/>
          </a:bodyPr>
          <a:lstStyle>
            <a:lvl1pPr marL="0" indent="0" algn="ctr">
              <a:buNone/>
              <a:defRPr lang="en-US" sz="105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2" name="Text Placeholder 2">
            <a:extLst>
              <a:ext uri="{FF2B5EF4-FFF2-40B4-BE49-F238E27FC236}">
                <a16:creationId xmlns:a16="http://schemas.microsoft.com/office/drawing/2014/main" id="{540C455F-A23B-493F-B95E-AB485D91DA6A}"/>
              </a:ext>
            </a:extLst>
          </p:cNvPr>
          <p:cNvSpPr>
            <a:spLocks noGrp="1"/>
          </p:cNvSpPr>
          <p:nvPr>
            <p:ph type="body" idx="33" hasCustomPrompt="1"/>
          </p:nvPr>
        </p:nvSpPr>
        <p:spPr>
          <a:xfrm>
            <a:off x="1390120" y="5640875"/>
            <a:ext cx="2057400" cy="343061"/>
          </a:xfrm>
        </p:spPr>
        <p:txBody>
          <a:bodyPr anchor="ctr">
            <a:noAutofit/>
          </a:bodyPr>
          <a:lstStyle>
            <a:lvl1pPr marL="0" indent="0" algn="ctr">
              <a:buNone/>
              <a:defRPr lang="en-US" sz="90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59" name="Text Placeholder 2">
            <a:extLst>
              <a:ext uri="{FF2B5EF4-FFF2-40B4-BE49-F238E27FC236}">
                <a16:creationId xmlns:a16="http://schemas.microsoft.com/office/drawing/2014/main" id="{6D1C374C-DAF7-40EF-B279-4EC7A2AFE6A2}"/>
              </a:ext>
            </a:extLst>
          </p:cNvPr>
          <p:cNvSpPr>
            <a:spLocks noGrp="1"/>
          </p:cNvSpPr>
          <p:nvPr>
            <p:ph type="body" idx="30" hasCustomPrompt="1"/>
          </p:nvPr>
        </p:nvSpPr>
        <p:spPr>
          <a:xfrm>
            <a:off x="3849262" y="5527896"/>
            <a:ext cx="1828800" cy="343061"/>
          </a:xfrm>
        </p:spPr>
        <p:txBody>
          <a:bodyPr anchor="t">
            <a:noAutofit/>
          </a:bodyPr>
          <a:lstStyle>
            <a:lvl1pPr marL="0" indent="0" algn="ctr">
              <a:buNone/>
              <a:defRPr lang="en-US" sz="105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3" name="Text Placeholder 2">
            <a:extLst>
              <a:ext uri="{FF2B5EF4-FFF2-40B4-BE49-F238E27FC236}">
                <a16:creationId xmlns:a16="http://schemas.microsoft.com/office/drawing/2014/main" id="{421FF438-E4E8-4643-BCB3-4A1C12429042}"/>
              </a:ext>
            </a:extLst>
          </p:cNvPr>
          <p:cNvSpPr>
            <a:spLocks noGrp="1"/>
          </p:cNvSpPr>
          <p:nvPr>
            <p:ph type="body" idx="34" hasCustomPrompt="1"/>
          </p:nvPr>
        </p:nvSpPr>
        <p:spPr>
          <a:xfrm>
            <a:off x="3739214" y="5655557"/>
            <a:ext cx="2057400" cy="343061"/>
          </a:xfrm>
        </p:spPr>
        <p:txBody>
          <a:bodyPr anchor="ctr">
            <a:noAutofit/>
          </a:bodyPr>
          <a:lstStyle>
            <a:lvl1pPr marL="0" indent="0" algn="ctr">
              <a:buNone/>
              <a:defRPr lang="en-US" sz="90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0" name="Text Placeholder 2">
            <a:extLst>
              <a:ext uri="{FF2B5EF4-FFF2-40B4-BE49-F238E27FC236}">
                <a16:creationId xmlns:a16="http://schemas.microsoft.com/office/drawing/2014/main" id="{D4FEDD19-A7BA-45BB-93A0-F1E896C9F26D}"/>
              </a:ext>
            </a:extLst>
          </p:cNvPr>
          <p:cNvSpPr>
            <a:spLocks noGrp="1"/>
          </p:cNvSpPr>
          <p:nvPr>
            <p:ph type="body" idx="31" hasCustomPrompt="1"/>
          </p:nvPr>
        </p:nvSpPr>
        <p:spPr>
          <a:xfrm>
            <a:off x="6339926" y="5527896"/>
            <a:ext cx="1828800" cy="343061"/>
          </a:xfrm>
        </p:spPr>
        <p:txBody>
          <a:bodyPr anchor="t">
            <a:noAutofit/>
          </a:bodyPr>
          <a:lstStyle>
            <a:lvl1pPr marL="0" indent="0" algn="ctr">
              <a:buNone/>
              <a:defRPr lang="en-US" sz="105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4" name="Text Placeholder 2">
            <a:extLst>
              <a:ext uri="{FF2B5EF4-FFF2-40B4-BE49-F238E27FC236}">
                <a16:creationId xmlns:a16="http://schemas.microsoft.com/office/drawing/2014/main" id="{A12F0175-7AEE-46B1-9590-D4A427680DC7}"/>
              </a:ext>
            </a:extLst>
          </p:cNvPr>
          <p:cNvSpPr>
            <a:spLocks noGrp="1"/>
          </p:cNvSpPr>
          <p:nvPr>
            <p:ph type="body" idx="35" hasCustomPrompt="1"/>
          </p:nvPr>
        </p:nvSpPr>
        <p:spPr>
          <a:xfrm>
            <a:off x="6229878" y="5655557"/>
            <a:ext cx="2057400" cy="343061"/>
          </a:xfrm>
        </p:spPr>
        <p:txBody>
          <a:bodyPr anchor="ctr">
            <a:noAutofit/>
          </a:bodyPr>
          <a:lstStyle>
            <a:lvl1pPr marL="0" indent="0" algn="ctr">
              <a:buNone/>
              <a:defRPr lang="en-US" sz="90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1" name="Text Placeholder 2">
            <a:extLst>
              <a:ext uri="{FF2B5EF4-FFF2-40B4-BE49-F238E27FC236}">
                <a16:creationId xmlns:a16="http://schemas.microsoft.com/office/drawing/2014/main" id="{5026D39F-46AB-4680-9A52-F367344A3531}"/>
              </a:ext>
            </a:extLst>
          </p:cNvPr>
          <p:cNvSpPr>
            <a:spLocks noGrp="1"/>
          </p:cNvSpPr>
          <p:nvPr>
            <p:ph type="body" idx="32" hasCustomPrompt="1"/>
          </p:nvPr>
        </p:nvSpPr>
        <p:spPr>
          <a:xfrm>
            <a:off x="8759806" y="5513214"/>
            <a:ext cx="1828800" cy="343061"/>
          </a:xfrm>
        </p:spPr>
        <p:txBody>
          <a:bodyPr anchor="t">
            <a:noAutofit/>
          </a:bodyPr>
          <a:lstStyle>
            <a:lvl1pPr marL="0" indent="0" algn="ctr">
              <a:buNone/>
              <a:defRPr lang="en-US" sz="105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5" name="Text Placeholder 2">
            <a:extLst>
              <a:ext uri="{FF2B5EF4-FFF2-40B4-BE49-F238E27FC236}">
                <a16:creationId xmlns:a16="http://schemas.microsoft.com/office/drawing/2014/main" id="{04E11FE2-6320-4E8C-A5B3-8104AF329ADA}"/>
              </a:ext>
            </a:extLst>
          </p:cNvPr>
          <p:cNvSpPr>
            <a:spLocks noGrp="1"/>
          </p:cNvSpPr>
          <p:nvPr>
            <p:ph type="body" idx="36" hasCustomPrompt="1"/>
          </p:nvPr>
        </p:nvSpPr>
        <p:spPr>
          <a:xfrm>
            <a:off x="8634432" y="5640875"/>
            <a:ext cx="2057400" cy="343061"/>
          </a:xfrm>
        </p:spPr>
        <p:txBody>
          <a:bodyPr anchor="ctr">
            <a:noAutofit/>
          </a:bodyPr>
          <a:lstStyle>
            <a:lvl1pPr marL="0" indent="0" algn="ctr">
              <a:buNone/>
              <a:defRPr lang="en-US" sz="900" kern="1200" spc="150" baseline="0" dirty="0" smtClean="0">
                <a:solidFill>
                  <a:schemeClr val="bg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solidFill>
                  <a:srgbClr val="898989"/>
                </a:solidFill>
              </a:defRPr>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solidFill>
                  <a:srgbClr val="898989"/>
                </a:solidFill>
              </a:defRPr>
            </a:lvl1pPr>
          </a:lstStyle>
          <a:p>
            <a:r>
              <a:rPr lang="en-US" dirty="0"/>
              <a:t>Pitch Deck</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solidFill>
                  <a:srgbClr val="898989"/>
                </a:solidFill>
              </a:defRPr>
            </a:lvl1pPr>
          </a:lstStyle>
          <a:p>
            <a:fld id="{B5CEABB6-07DC-46E8-9B57-56EC44A396E5}" type="slidenum">
              <a:rPr lang="en-US" smtClean="0"/>
              <a:t>‹#›</a:t>
            </a:fld>
            <a:endParaRPr lang="en-US" dirty="0"/>
          </a:p>
        </p:txBody>
      </p:sp>
      <p:pic>
        <p:nvPicPr>
          <p:cNvPr id="13" name="Graphic 12">
            <a:extLst>
              <a:ext uri="{FF2B5EF4-FFF2-40B4-BE49-F238E27FC236}">
                <a16:creationId xmlns:a16="http://schemas.microsoft.com/office/drawing/2014/main" id="{B0DFD584-E5CF-41EF-B51E-679CE22DDF93}"/>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0" y="473953"/>
            <a:ext cx="2057400" cy="1647825"/>
          </a:xfrm>
          <a:prstGeom prst="rect">
            <a:avLst/>
          </a:prstGeom>
        </p:spPr>
      </p:pic>
      <p:pic>
        <p:nvPicPr>
          <p:cNvPr id="14" name="Graphic 13">
            <a:extLst>
              <a:ext uri="{FF2B5EF4-FFF2-40B4-BE49-F238E27FC236}">
                <a16:creationId xmlns:a16="http://schemas.microsoft.com/office/drawing/2014/main" id="{E5C02DDF-25A6-42C7-9525-F279CE2095C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049000" y="5180889"/>
            <a:ext cx="1143000" cy="914400"/>
          </a:xfrm>
          <a:prstGeom prst="rect">
            <a:avLst/>
          </a:prstGeom>
        </p:spPr>
      </p:pic>
    </p:spTree>
    <p:extLst>
      <p:ext uri="{BB962C8B-B14F-4D97-AF65-F5344CB8AC3E}">
        <p14:creationId xmlns:p14="http://schemas.microsoft.com/office/powerpoint/2010/main" val="609095538"/>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11" name="Content Placeholder 10">
            <a:extLst>
              <a:ext uri="{FF2B5EF4-FFF2-40B4-BE49-F238E27FC236}">
                <a16:creationId xmlns:a16="http://schemas.microsoft.com/office/drawing/2014/main" id="{ADC2540D-94C4-405B-8607-0CEDD6F54B9C}"/>
              </a:ext>
            </a:extLst>
          </p:cNvPr>
          <p:cNvSpPr>
            <a:spLocks noGrp="1"/>
          </p:cNvSpPr>
          <p:nvPr>
            <p:ph sz="quarter" idx="21" hasCustomPrompt="1"/>
          </p:nvPr>
        </p:nvSpPr>
        <p:spPr>
          <a:xfrm>
            <a:off x="1075447" y="2370670"/>
            <a:ext cx="1856232" cy="1664208"/>
          </a:xfrm>
        </p:spPr>
        <p:txBody>
          <a:bodyPr>
            <a:noAutofit/>
          </a:bodyPr>
          <a:lstStyle>
            <a:lvl1pPr marL="0" indent="0" algn="ctr">
              <a:buNone/>
              <a:defRPr sz="1400"/>
            </a:lvl1pPr>
            <a:lvl2pPr marL="457200" indent="0">
              <a:buNone/>
              <a:defRPr sz="1200"/>
            </a:lvl2pPr>
            <a:lvl3pPr marL="914400" indent="0">
              <a:buNone/>
              <a:defRPr sz="1100"/>
            </a:lvl3pPr>
            <a:lvl4pPr marL="1371600" indent="0">
              <a:buNone/>
              <a:defRPr sz="1050"/>
            </a:lvl4pPr>
            <a:lvl5pPr marL="1828800" indent="0">
              <a:buNone/>
              <a:defRPr sz="1050"/>
            </a:lvl5pPr>
          </a:lstStyle>
          <a:p>
            <a:pPr lvl="0"/>
            <a:r>
              <a:rPr lang="en-US" dirty="0"/>
              <a:t>Click to add content</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838200" y="3788813"/>
            <a:ext cx="2330726" cy="804859"/>
          </a:xfrm>
        </p:spPr>
        <p:txBody>
          <a:bodyPr lIns="0" rIns="0" anchor="b">
            <a:noAutofit/>
          </a:bodyPr>
          <a:lstStyle>
            <a:lvl1pPr marL="0" indent="0" algn="ctr">
              <a:buNone/>
              <a:defRPr lang="en-US" sz="32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t>
            </a:r>
          </a:p>
        </p:txBody>
      </p:sp>
      <p:sp>
        <p:nvSpPr>
          <p:cNvPr id="17" name="Text Placeholder 2">
            <a:extLst>
              <a:ext uri="{FF2B5EF4-FFF2-40B4-BE49-F238E27FC236}">
                <a16:creationId xmlns:a16="http://schemas.microsoft.com/office/drawing/2014/main" id="{E43D2F47-FAF2-42C2-967D-251DD4B940D7}"/>
              </a:ext>
            </a:extLst>
          </p:cNvPr>
          <p:cNvSpPr>
            <a:spLocks noGrp="1"/>
          </p:cNvSpPr>
          <p:nvPr>
            <p:ph type="body" idx="17" hasCustomPrompt="1"/>
          </p:nvPr>
        </p:nvSpPr>
        <p:spPr>
          <a:xfrm>
            <a:off x="838200" y="4464810"/>
            <a:ext cx="2330726" cy="438505"/>
          </a:xfrm>
        </p:spPr>
        <p:txBody>
          <a:bodyPr lIns="0" rIns="0" anchor="b">
            <a:noAutofit/>
          </a:bodyPr>
          <a:lstStyle>
            <a:lvl1pPr marL="0" indent="0" algn="ctr">
              <a:buNone/>
              <a:defRPr lang="en-US" sz="14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838200" y="5120722"/>
            <a:ext cx="2330726" cy="853167"/>
          </a:xfrm>
        </p:spPr>
        <p:txBody>
          <a:bodyPr lIns="0" rIns="0">
            <a:normAutofit/>
          </a:bodyPr>
          <a:lstStyle>
            <a:lvl1pPr marL="0" indent="0" algn="ctr">
              <a:lnSpc>
                <a:spcPct val="100000"/>
              </a:lnSpc>
              <a:buNone/>
              <a:defRPr sz="1400" spc="50" baseline="0">
                <a:solidFill>
                  <a:schemeClr val="tx1">
                    <a:lumMod val="75000"/>
                    <a:lumOff val="25000"/>
                  </a:schemeClr>
                </a:solidFill>
              </a:defRPr>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p:txBody>
      </p:sp>
      <p:sp>
        <p:nvSpPr>
          <p:cNvPr id="24" name="Content Placeholder 10">
            <a:extLst>
              <a:ext uri="{FF2B5EF4-FFF2-40B4-BE49-F238E27FC236}">
                <a16:creationId xmlns:a16="http://schemas.microsoft.com/office/drawing/2014/main" id="{11C6EC54-ADFA-4CFF-9E9B-DC7E96C854C2}"/>
              </a:ext>
            </a:extLst>
          </p:cNvPr>
          <p:cNvSpPr>
            <a:spLocks noGrp="1"/>
          </p:cNvSpPr>
          <p:nvPr>
            <p:ph sz="quarter" idx="22" hasCustomPrompt="1"/>
          </p:nvPr>
        </p:nvSpPr>
        <p:spPr>
          <a:xfrm>
            <a:off x="3805651" y="2370670"/>
            <a:ext cx="1856232" cy="1664208"/>
          </a:xfrm>
        </p:spPr>
        <p:txBody>
          <a:bodyPr>
            <a:noAutofit/>
          </a:bodyPr>
          <a:lstStyle>
            <a:lvl1pPr marL="0" indent="0" algn="ctr">
              <a:buNone/>
              <a:defRPr sz="1400"/>
            </a:lvl1pPr>
            <a:lvl2pPr marL="457200" indent="0">
              <a:buNone/>
              <a:defRPr sz="1200"/>
            </a:lvl2pPr>
            <a:lvl3pPr marL="914400" indent="0">
              <a:buNone/>
              <a:defRPr sz="1100"/>
            </a:lvl3pPr>
            <a:lvl4pPr marL="1371600" indent="0">
              <a:buNone/>
              <a:defRPr sz="1050"/>
            </a:lvl4pPr>
            <a:lvl5pPr marL="1828800" indent="0">
              <a:buNone/>
              <a:defRPr sz="1050"/>
            </a:lvl5pPr>
          </a:lstStyle>
          <a:p>
            <a:pPr lvl="0"/>
            <a:r>
              <a:rPr lang="en-US" dirty="0"/>
              <a:t>Click to add content</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3562665" y="3788813"/>
            <a:ext cx="2342205" cy="804859"/>
          </a:xfrm>
        </p:spPr>
        <p:txBody>
          <a:bodyPr lIns="0" rIns="0" anchor="b">
            <a:noAutofit/>
          </a:bodyPr>
          <a:lstStyle>
            <a:lvl1pPr marL="0" indent="0" algn="ctr">
              <a:buNone/>
              <a:defRPr lang="en-US" sz="32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t>
            </a:r>
          </a:p>
        </p:txBody>
      </p:sp>
      <p:sp>
        <p:nvSpPr>
          <p:cNvPr id="18" name="Text Placeholder 4">
            <a:extLst>
              <a:ext uri="{FF2B5EF4-FFF2-40B4-BE49-F238E27FC236}">
                <a16:creationId xmlns:a16="http://schemas.microsoft.com/office/drawing/2014/main" id="{3322C250-87FC-4F14-A42C-FFDA120D0D64}"/>
              </a:ext>
            </a:extLst>
          </p:cNvPr>
          <p:cNvSpPr>
            <a:spLocks noGrp="1"/>
          </p:cNvSpPr>
          <p:nvPr>
            <p:ph type="body" sz="quarter" idx="18" hasCustomPrompt="1"/>
          </p:nvPr>
        </p:nvSpPr>
        <p:spPr>
          <a:xfrm>
            <a:off x="3562665" y="4464810"/>
            <a:ext cx="2342205" cy="438505"/>
          </a:xfrm>
        </p:spPr>
        <p:txBody>
          <a:bodyPr lIns="0" rIns="0" anchor="b">
            <a:noAutofit/>
          </a:bodyPr>
          <a:lstStyle>
            <a:lvl1pPr marL="0" indent="0" algn="ctr">
              <a:buNone/>
              <a:defRPr lang="en-US" sz="14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EDIT</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3562665" y="5120722"/>
            <a:ext cx="2342205" cy="853167"/>
          </a:xfrm>
        </p:spPr>
        <p:txBody>
          <a:bodyPr lIns="0" rIns="0">
            <a:normAutofit/>
          </a:bodyPr>
          <a:lstStyle>
            <a:lvl1pPr marL="0" indent="0" algn="ctr">
              <a:lnSpc>
                <a:spcPct val="100000"/>
              </a:lnSpc>
              <a:buNone/>
              <a:defRPr sz="1400" spc="50" baseline="0">
                <a:solidFill>
                  <a:schemeClr val="tx1">
                    <a:lumMod val="75000"/>
                    <a:lumOff val="25000"/>
                  </a:schemeClr>
                </a:solidFill>
              </a:defRPr>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p:txBody>
      </p:sp>
      <p:sp>
        <p:nvSpPr>
          <p:cNvPr id="25" name="Content Placeholder 10">
            <a:extLst>
              <a:ext uri="{FF2B5EF4-FFF2-40B4-BE49-F238E27FC236}">
                <a16:creationId xmlns:a16="http://schemas.microsoft.com/office/drawing/2014/main" id="{1B6DD41C-FCE2-4AC6-A235-2FF1B905DAAD}"/>
              </a:ext>
            </a:extLst>
          </p:cNvPr>
          <p:cNvSpPr>
            <a:spLocks noGrp="1"/>
          </p:cNvSpPr>
          <p:nvPr>
            <p:ph sz="quarter" idx="23" hasCustomPrompt="1"/>
          </p:nvPr>
        </p:nvSpPr>
        <p:spPr>
          <a:xfrm>
            <a:off x="6530117" y="2370670"/>
            <a:ext cx="1856232" cy="1664208"/>
          </a:xfrm>
        </p:spPr>
        <p:txBody>
          <a:bodyPr>
            <a:noAutofit/>
          </a:bodyPr>
          <a:lstStyle>
            <a:lvl1pPr marL="0" indent="0" algn="ctr">
              <a:buNone/>
              <a:defRPr sz="1400"/>
            </a:lvl1pPr>
            <a:lvl2pPr marL="457200" indent="0">
              <a:buNone/>
              <a:defRPr sz="1200"/>
            </a:lvl2pPr>
            <a:lvl3pPr marL="914400" indent="0">
              <a:buNone/>
              <a:defRPr sz="1100"/>
            </a:lvl3pPr>
            <a:lvl4pPr marL="1371600" indent="0">
              <a:buNone/>
              <a:defRPr sz="1050"/>
            </a:lvl4pPr>
            <a:lvl5pPr marL="1828800" indent="0">
              <a:buNone/>
              <a:defRPr sz="1050"/>
            </a:lvl5pPr>
          </a:lstStyle>
          <a:p>
            <a:pPr lvl="0"/>
            <a:r>
              <a:rPr lang="en-US" dirty="0"/>
              <a:t>Click to add content</a:t>
            </a:r>
          </a:p>
        </p:txBody>
      </p:sp>
      <p:sp>
        <p:nvSpPr>
          <p:cNvPr id="21" name="Text Placeholder 2">
            <a:extLst>
              <a:ext uri="{FF2B5EF4-FFF2-40B4-BE49-F238E27FC236}">
                <a16:creationId xmlns:a16="http://schemas.microsoft.com/office/drawing/2014/main" id="{1F60A771-8BBC-4565-AB09-402DA7CB2780}"/>
              </a:ext>
            </a:extLst>
          </p:cNvPr>
          <p:cNvSpPr>
            <a:spLocks noGrp="1"/>
          </p:cNvSpPr>
          <p:nvPr>
            <p:ph type="body" idx="13" hasCustomPrompt="1"/>
          </p:nvPr>
        </p:nvSpPr>
        <p:spPr>
          <a:xfrm>
            <a:off x="6298609" y="3788813"/>
            <a:ext cx="2330726" cy="804859"/>
          </a:xfrm>
        </p:spPr>
        <p:txBody>
          <a:bodyPr lIns="0" rIns="0" anchor="b">
            <a:noAutofit/>
          </a:bodyPr>
          <a:lstStyle>
            <a:lvl1pPr marL="0" indent="0" algn="ctr">
              <a:buNone/>
              <a:defRPr lang="en-US" sz="32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t>
            </a:r>
          </a:p>
        </p:txBody>
      </p:sp>
      <p:sp>
        <p:nvSpPr>
          <p:cNvPr id="19" name="Text Placeholder 2">
            <a:extLst>
              <a:ext uri="{FF2B5EF4-FFF2-40B4-BE49-F238E27FC236}">
                <a16:creationId xmlns:a16="http://schemas.microsoft.com/office/drawing/2014/main" id="{D3C675D6-83FA-4036-B516-098EDCAF2506}"/>
              </a:ext>
            </a:extLst>
          </p:cNvPr>
          <p:cNvSpPr>
            <a:spLocks noGrp="1"/>
          </p:cNvSpPr>
          <p:nvPr>
            <p:ph type="body" idx="19" hasCustomPrompt="1"/>
          </p:nvPr>
        </p:nvSpPr>
        <p:spPr>
          <a:xfrm>
            <a:off x="6298609" y="4464810"/>
            <a:ext cx="2330726" cy="438505"/>
          </a:xfrm>
        </p:spPr>
        <p:txBody>
          <a:bodyPr lIns="0" rIns="0" anchor="b">
            <a:noAutofit/>
          </a:bodyPr>
          <a:lstStyle>
            <a:lvl1pPr marL="0" indent="0" algn="ctr">
              <a:buNone/>
              <a:defRPr lang="en-US" sz="14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22" name="Content Placeholder 3">
            <a:extLst>
              <a:ext uri="{FF2B5EF4-FFF2-40B4-BE49-F238E27FC236}">
                <a16:creationId xmlns:a16="http://schemas.microsoft.com/office/drawing/2014/main" id="{C464A9BD-B815-4632-8F54-6EB70E48BAFF}"/>
              </a:ext>
            </a:extLst>
          </p:cNvPr>
          <p:cNvSpPr>
            <a:spLocks noGrp="1"/>
          </p:cNvSpPr>
          <p:nvPr>
            <p:ph sz="half" idx="14"/>
          </p:nvPr>
        </p:nvSpPr>
        <p:spPr>
          <a:xfrm>
            <a:off x="6298609" y="5120722"/>
            <a:ext cx="2330726" cy="853167"/>
          </a:xfrm>
        </p:spPr>
        <p:txBody>
          <a:bodyPr lIns="0" rIns="0">
            <a:normAutofit/>
          </a:bodyPr>
          <a:lstStyle>
            <a:lvl1pPr marL="0" indent="0" algn="ctr">
              <a:lnSpc>
                <a:spcPct val="100000"/>
              </a:lnSpc>
              <a:buNone/>
              <a:defRPr sz="1400" spc="50" baseline="0">
                <a:solidFill>
                  <a:schemeClr val="tx1">
                    <a:lumMod val="75000"/>
                    <a:lumOff val="25000"/>
                  </a:schemeClr>
                </a:solidFill>
              </a:defRPr>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p:txBody>
      </p:sp>
      <p:sp>
        <p:nvSpPr>
          <p:cNvPr id="26" name="Content Placeholder 10">
            <a:extLst>
              <a:ext uri="{FF2B5EF4-FFF2-40B4-BE49-F238E27FC236}">
                <a16:creationId xmlns:a16="http://schemas.microsoft.com/office/drawing/2014/main" id="{CEB4C3DB-E51E-4479-90C2-DFE5DB4B2482}"/>
              </a:ext>
            </a:extLst>
          </p:cNvPr>
          <p:cNvSpPr>
            <a:spLocks noGrp="1"/>
          </p:cNvSpPr>
          <p:nvPr>
            <p:ph sz="quarter" idx="24" hasCustomPrompt="1"/>
          </p:nvPr>
        </p:nvSpPr>
        <p:spPr>
          <a:xfrm>
            <a:off x="9260321" y="2370670"/>
            <a:ext cx="1856232" cy="1664208"/>
          </a:xfrm>
        </p:spPr>
        <p:txBody>
          <a:bodyPr>
            <a:noAutofit/>
          </a:bodyPr>
          <a:lstStyle>
            <a:lvl1pPr marL="0" indent="0" algn="ctr">
              <a:buNone/>
              <a:defRPr sz="1400"/>
            </a:lvl1pPr>
            <a:lvl2pPr marL="457200" indent="0">
              <a:buNone/>
              <a:defRPr sz="1200"/>
            </a:lvl2pPr>
            <a:lvl3pPr marL="914400" indent="0">
              <a:buNone/>
              <a:defRPr sz="1100"/>
            </a:lvl3pPr>
            <a:lvl4pPr marL="1371600" indent="0">
              <a:buNone/>
              <a:defRPr sz="1050"/>
            </a:lvl4pPr>
            <a:lvl5pPr marL="1828800" indent="0">
              <a:buNone/>
              <a:defRPr sz="1050"/>
            </a:lvl5pPr>
          </a:lstStyle>
          <a:p>
            <a:pPr lvl="0"/>
            <a:r>
              <a:rPr lang="en-US" dirty="0"/>
              <a:t>Click to add content</a:t>
            </a:r>
          </a:p>
        </p:txBody>
      </p:sp>
      <p:sp>
        <p:nvSpPr>
          <p:cNvPr id="14" name="Text Placeholder 2">
            <a:extLst>
              <a:ext uri="{FF2B5EF4-FFF2-40B4-BE49-F238E27FC236}">
                <a16:creationId xmlns:a16="http://schemas.microsoft.com/office/drawing/2014/main" id="{84A1E92D-A5BF-4268-BFF3-1418A1F03589}"/>
              </a:ext>
            </a:extLst>
          </p:cNvPr>
          <p:cNvSpPr>
            <a:spLocks noGrp="1"/>
          </p:cNvSpPr>
          <p:nvPr>
            <p:ph type="body" idx="15" hasCustomPrompt="1"/>
          </p:nvPr>
        </p:nvSpPr>
        <p:spPr>
          <a:xfrm>
            <a:off x="9023074" y="3788457"/>
            <a:ext cx="2330726" cy="804859"/>
          </a:xfrm>
        </p:spPr>
        <p:txBody>
          <a:bodyPr lIns="0" rIns="0" anchor="b">
            <a:noAutofit/>
          </a:bodyPr>
          <a:lstStyle>
            <a:lvl1pPr marL="0" indent="0" algn="ctr">
              <a:buNone/>
              <a:defRPr lang="en-US" sz="32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t>
            </a:r>
          </a:p>
        </p:txBody>
      </p:sp>
      <p:sp>
        <p:nvSpPr>
          <p:cNvPr id="23" name="Text Placeholder 2">
            <a:extLst>
              <a:ext uri="{FF2B5EF4-FFF2-40B4-BE49-F238E27FC236}">
                <a16:creationId xmlns:a16="http://schemas.microsoft.com/office/drawing/2014/main" id="{B6439AAC-8A96-4015-8A87-ED8DF7027B60}"/>
              </a:ext>
            </a:extLst>
          </p:cNvPr>
          <p:cNvSpPr>
            <a:spLocks noGrp="1"/>
          </p:cNvSpPr>
          <p:nvPr>
            <p:ph type="body" idx="20" hasCustomPrompt="1"/>
          </p:nvPr>
        </p:nvSpPr>
        <p:spPr>
          <a:xfrm>
            <a:off x="9023074" y="4464454"/>
            <a:ext cx="2330726" cy="438505"/>
          </a:xfrm>
        </p:spPr>
        <p:txBody>
          <a:bodyPr lIns="0" rIns="0" anchor="b">
            <a:noAutofit/>
          </a:bodyPr>
          <a:lstStyle>
            <a:lvl1pPr marL="0" indent="0" algn="ctr">
              <a:buNone/>
              <a:defRPr lang="en-US" sz="1400" kern="1200"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cxnSp>
        <p:nvCxnSpPr>
          <p:cNvPr id="16" name="Straight Connector 15">
            <a:extLst>
              <a:ext uri="{FF2B5EF4-FFF2-40B4-BE49-F238E27FC236}">
                <a16:creationId xmlns:a16="http://schemas.microsoft.com/office/drawing/2014/main" id="{463D7850-C2A6-43CE-BBE4-8E81A0A593BF}"/>
              </a:ext>
              <a:ext uri="{C183D7F6-B498-43B3-948B-1728B52AA6E4}">
                <adec:decorative xmlns:adec="http://schemas.microsoft.com/office/drawing/2017/decorative" val="1"/>
              </a:ext>
            </a:extLst>
          </p:cNvPr>
          <p:cNvCxnSpPr>
            <a:cxnSpLocks/>
          </p:cNvCxnSpPr>
          <p:nvPr/>
        </p:nvCxnSpPr>
        <p:spPr>
          <a:xfrm flipH="1">
            <a:off x="0" y="0"/>
            <a:ext cx="1238250" cy="1328057"/>
          </a:xfrm>
          <a:prstGeom prst="line">
            <a:avLst/>
          </a:prstGeom>
          <a:ln w="31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BAD3E03-2E3B-440C-9105-6F9D33006D66}"/>
              </a:ext>
              <a:ext uri="{C183D7F6-B498-43B3-948B-1728B52AA6E4}">
                <adec:decorative xmlns:adec="http://schemas.microsoft.com/office/drawing/2017/decorative" val="1"/>
              </a:ext>
            </a:extLst>
          </p:cNvPr>
          <p:cNvCxnSpPr>
            <a:cxnSpLocks/>
          </p:cNvCxnSpPr>
          <p:nvPr/>
        </p:nvCxnSpPr>
        <p:spPr>
          <a:xfrm flipH="1">
            <a:off x="0" y="0"/>
            <a:ext cx="3790950" cy="892177"/>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Content Placeholder 3">
            <a:extLst>
              <a:ext uri="{FF2B5EF4-FFF2-40B4-BE49-F238E27FC236}">
                <a16:creationId xmlns:a16="http://schemas.microsoft.com/office/drawing/2014/main" id="{492F9083-A886-4EEB-94D6-1FAE6DC33000}"/>
              </a:ext>
            </a:extLst>
          </p:cNvPr>
          <p:cNvSpPr>
            <a:spLocks noGrp="1"/>
          </p:cNvSpPr>
          <p:nvPr>
            <p:ph sz="half" idx="16"/>
          </p:nvPr>
        </p:nvSpPr>
        <p:spPr>
          <a:xfrm>
            <a:off x="9023074" y="5120366"/>
            <a:ext cx="2330726" cy="853167"/>
          </a:xfrm>
        </p:spPr>
        <p:txBody>
          <a:bodyPr lIns="0" rIns="0">
            <a:normAutofit/>
          </a:bodyPr>
          <a:lstStyle>
            <a:lvl1pPr marL="0" indent="0" algn="ctr">
              <a:lnSpc>
                <a:spcPct val="100000"/>
              </a:lnSpc>
              <a:buNone/>
              <a:defRPr sz="1400" spc="50" baseline="0">
                <a:solidFill>
                  <a:schemeClr val="tx1">
                    <a:lumMod val="75000"/>
                    <a:lumOff val="25000"/>
                  </a:schemeClr>
                </a:solidFill>
              </a:defRPr>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Pitch Deck</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B5CEABB6-07DC-46E8-9B57-56EC44A396E5}" type="slidenum">
              <a:rPr lang="en-US" smtClean="0"/>
              <a:t>‹#›</a:t>
            </a:fld>
            <a:endParaRPr lang="en-US" dirty="0"/>
          </a:p>
        </p:txBody>
      </p:sp>
    </p:spTree>
    <p:extLst>
      <p:ext uri="{BB962C8B-B14F-4D97-AF65-F5344CB8AC3E}">
        <p14:creationId xmlns:p14="http://schemas.microsoft.com/office/powerpoint/2010/main" val="1386696317"/>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umm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5476875" y="1671639"/>
            <a:ext cx="5111750" cy="1204912"/>
          </a:xfrm>
        </p:spPr>
        <p:txBody>
          <a:bodyPr anchor="b">
            <a:normAutofit/>
          </a:bodyPr>
          <a:lstStyle>
            <a:lvl1pPr>
              <a:defRPr lang="en-US" sz="2800" kern="1200" cap="all"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92FD4279-EA62-4397-878A-73F4948DB176}"/>
              </a:ext>
            </a:extLst>
          </p:cNvPr>
          <p:cNvSpPr>
            <a:spLocks noGrp="1"/>
          </p:cNvSpPr>
          <p:nvPr>
            <p:ph type="body" idx="1"/>
          </p:nvPr>
        </p:nvSpPr>
        <p:spPr>
          <a:xfrm>
            <a:off x="5476875" y="3682546"/>
            <a:ext cx="5111750" cy="1525588"/>
          </a:xfrm>
        </p:spPr>
        <p:txBody>
          <a:bodyPr anchor="b">
            <a:normAutofit/>
          </a:bodyPr>
          <a:lstStyle>
            <a:lvl1pPr marL="0" indent="0">
              <a:lnSpc>
                <a:spcPct val="100000"/>
              </a:lnSpc>
              <a:buNone/>
              <a:defRPr sz="1400" spc="5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23" name="Straight Connector 22">
            <a:extLst>
              <a:ext uri="{FF2B5EF4-FFF2-40B4-BE49-F238E27FC236}">
                <a16:creationId xmlns:a16="http://schemas.microsoft.com/office/drawing/2014/main" id="{D87F08D6-2CA7-4A5A-BE34-07113DCA535D}"/>
              </a:ext>
            </a:extLst>
          </p:cNvPr>
          <p:cNvCxnSpPr>
            <a:cxnSpLocks/>
          </p:cNvCxnSpPr>
          <p:nvPr/>
        </p:nvCxnSpPr>
        <p:spPr>
          <a:xfrm flipH="1" flipV="1">
            <a:off x="0" y="876300"/>
            <a:ext cx="4762500" cy="1628775"/>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768C87F-B9C3-4DFF-8454-F3F52CE4346B}"/>
              </a:ext>
            </a:extLst>
          </p:cNvPr>
          <p:cNvCxnSpPr>
            <a:cxnSpLocks/>
          </p:cNvCxnSpPr>
          <p:nvPr/>
        </p:nvCxnSpPr>
        <p:spPr>
          <a:xfrm flipH="1" flipV="1">
            <a:off x="2638425" y="0"/>
            <a:ext cx="2124076" cy="5186363"/>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 name="Date Placeholder 6">
            <a:extLst>
              <a:ext uri="{FF2B5EF4-FFF2-40B4-BE49-F238E27FC236}">
                <a16:creationId xmlns:a16="http://schemas.microsoft.com/office/drawing/2014/main" id="{71F34533-9677-48AF-9374-976825F4BB7E}"/>
              </a:ext>
            </a:extLst>
          </p:cNvPr>
          <p:cNvSpPr>
            <a:spLocks noGrp="1"/>
          </p:cNvSpPr>
          <p:nvPr>
            <p:ph type="dt" sz="half" idx="10"/>
          </p:nvPr>
        </p:nvSpPr>
        <p:spPr>
          <a:xfrm>
            <a:off x="838200" y="6356350"/>
            <a:ext cx="2743200" cy="365125"/>
          </a:xfrm>
        </p:spPr>
        <p:txBody>
          <a:bodyPr/>
          <a:lstStyle>
            <a:lvl1pPr>
              <a:defRPr sz="900"/>
            </a:lvl1pPr>
          </a:lstStyle>
          <a:p>
            <a:r>
              <a:rPr lang="en-US" dirty="0"/>
              <a:t>20XX</a:t>
            </a:r>
          </a:p>
        </p:txBody>
      </p:sp>
      <p:sp>
        <p:nvSpPr>
          <p:cNvPr id="22" name="Footer Placeholder 7">
            <a:extLst>
              <a:ext uri="{FF2B5EF4-FFF2-40B4-BE49-F238E27FC236}">
                <a16:creationId xmlns:a16="http://schemas.microsoft.com/office/drawing/2014/main" id="{4FAB8A26-B99E-4F96-8327-A932A14F2C03}"/>
              </a:ext>
            </a:extLst>
          </p:cNvPr>
          <p:cNvSpPr>
            <a:spLocks noGrp="1"/>
          </p:cNvSpPr>
          <p:nvPr>
            <p:ph type="ftr" sz="quarter" idx="11"/>
          </p:nvPr>
        </p:nvSpPr>
        <p:spPr>
          <a:xfrm>
            <a:off x="4038600" y="6356350"/>
            <a:ext cx="4114800" cy="365125"/>
          </a:xfrm>
        </p:spPr>
        <p:txBody>
          <a:bodyPr/>
          <a:lstStyle>
            <a:lvl1pPr>
              <a:defRPr sz="900"/>
            </a:lvl1pPr>
          </a:lstStyle>
          <a:p>
            <a:r>
              <a:rPr lang="en-US" dirty="0"/>
              <a:t>Pitch Deck</a:t>
            </a:r>
          </a:p>
        </p:txBody>
      </p:sp>
      <p:sp>
        <p:nvSpPr>
          <p:cNvPr id="24" name="Slide Number Placeholder 8">
            <a:extLst>
              <a:ext uri="{FF2B5EF4-FFF2-40B4-BE49-F238E27FC236}">
                <a16:creationId xmlns:a16="http://schemas.microsoft.com/office/drawing/2014/main" id="{EB0962D2-BCC3-48AB-A769-2A7327D29191}"/>
              </a:ext>
            </a:extLst>
          </p:cNvPr>
          <p:cNvSpPr>
            <a:spLocks noGrp="1"/>
          </p:cNvSpPr>
          <p:nvPr>
            <p:ph type="sldNum" sz="quarter" idx="12"/>
          </p:nvPr>
        </p:nvSpPr>
        <p:spPr>
          <a:xfrm>
            <a:off x="8610600" y="6356350"/>
            <a:ext cx="2743200" cy="365125"/>
          </a:xfrm>
        </p:spPr>
        <p:txBody>
          <a:bodyPr/>
          <a:lstStyle>
            <a:lvl1pPr>
              <a:defRPr sz="900"/>
            </a:lvl1pPr>
          </a:lstStyle>
          <a:p>
            <a:fld id="{B5CEABB6-07DC-46E8-9B57-56EC44A396E5}" type="slidenum">
              <a:rPr lang="en-US" smtClean="0"/>
              <a:t>‹#›</a:t>
            </a:fld>
            <a:endParaRPr lang="en-US" dirty="0"/>
          </a:p>
        </p:txBody>
      </p:sp>
    </p:spTree>
    <p:extLst>
      <p:ext uri="{BB962C8B-B14F-4D97-AF65-F5344CB8AC3E}">
        <p14:creationId xmlns:p14="http://schemas.microsoft.com/office/powerpoint/2010/main" val="1616316768"/>
      </p:ext>
    </p:extLst>
  </p:cSld>
  <p:clrMapOvr>
    <a:masterClrMapping/>
  </p:clrMapOvr>
  <p:extLst>
    <p:ext uri="{DCECCB84-F9BA-43D5-87BE-67443E8EF086}">
      <p15:sldGuideLst xmlns:p15="http://schemas.microsoft.com/office/powerpoint/2012/main">
        <p15:guide id="1" pos="300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4267200" y="1615736"/>
            <a:ext cx="4179570" cy="1524735"/>
          </a:xfrm>
        </p:spPr>
        <p:txBody>
          <a:bodyPr anchor="b">
            <a:noAutofit/>
          </a:bodyPr>
          <a:lstStyle>
            <a:lvl1pPr algn="l">
              <a:defRPr sz="3200" spc="150" baseline="0">
                <a:solidFill>
                  <a:schemeClr val="tx1">
                    <a:lumMod val="75000"/>
                    <a:lumOff val="25000"/>
                  </a:schemeClr>
                </a:solidFill>
              </a:defRPr>
            </a:lvl1pPr>
          </a:lstStyle>
          <a:p>
            <a:r>
              <a:rPr lang="en-US"/>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4267200" y="3238103"/>
            <a:ext cx="4179570" cy="2004161"/>
          </a:xfrm>
        </p:spPr>
        <p:txBody>
          <a:bodyPr>
            <a:normAutofit/>
          </a:bodyPr>
          <a:lstStyle>
            <a:lvl1pPr marL="0" indent="0" algn="l">
              <a:lnSpc>
                <a:spcPct val="150000"/>
              </a:lnSpc>
              <a:buNone/>
              <a:defRPr sz="1400" spc="50" baseline="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6" name="Graphic 5">
            <a:extLst>
              <a:ext uri="{FF2B5EF4-FFF2-40B4-BE49-F238E27FC236}">
                <a16:creationId xmlns:a16="http://schemas.microsoft.com/office/drawing/2014/main" id="{ED3361C9-310A-4255-A94E-B77588962DA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0" y="0"/>
            <a:ext cx="3176938" cy="6858000"/>
          </a:xfrm>
          <a:prstGeom prst="rect">
            <a:avLst/>
          </a:prstGeom>
        </p:spPr>
      </p:pic>
      <p:sp>
        <p:nvSpPr>
          <p:cNvPr id="9" name="Date Placeholder 6">
            <a:extLst>
              <a:ext uri="{FF2B5EF4-FFF2-40B4-BE49-F238E27FC236}">
                <a16:creationId xmlns:a16="http://schemas.microsoft.com/office/drawing/2014/main" id="{BF358517-D7B7-40D0-A9D0-B650C80898AC}"/>
              </a:ext>
            </a:extLst>
          </p:cNvPr>
          <p:cNvSpPr>
            <a:spLocks noGrp="1"/>
          </p:cNvSpPr>
          <p:nvPr>
            <p:ph type="dt" sz="half" idx="10"/>
          </p:nvPr>
        </p:nvSpPr>
        <p:spPr>
          <a:xfrm>
            <a:off x="4267200" y="6356350"/>
            <a:ext cx="1774371" cy="365125"/>
          </a:xfrm>
        </p:spPr>
        <p:txBody>
          <a:bodyPr/>
          <a:lstStyle>
            <a:lvl1pPr>
              <a:defRPr sz="900"/>
            </a:lvl1pPr>
          </a:lstStyle>
          <a:p>
            <a:r>
              <a:rPr lang="en-US" dirty="0"/>
              <a:t>20XX</a:t>
            </a:r>
          </a:p>
        </p:txBody>
      </p:sp>
      <p:sp>
        <p:nvSpPr>
          <p:cNvPr id="10" name="Footer Placeholder 7">
            <a:extLst>
              <a:ext uri="{FF2B5EF4-FFF2-40B4-BE49-F238E27FC236}">
                <a16:creationId xmlns:a16="http://schemas.microsoft.com/office/drawing/2014/main" id="{6026D44C-0B39-4DE1-A0FC-5615DDAAE3CE}"/>
              </a:ext>
            </a:extLst>
          </p:cNvPr>
          <p:cNvSpPr>
            <a:spLocks noGrp="1"/>
          </p:cNvSpPr>
          <p:nvPr>
            <p:ph type="ftr" sz="quarter" idx="11"/>
          </p:nvPr>
        </p:nvSpPr>
        <p:spPr>
          <a:xfrm>
            <a:off x="6479721" y="6356350"/>
            <a:ext cx="2661557" cy="365125"/>
          </a:xfrm>
        </p:spPr>
        <p:txBody>
          <a:bodyPr/>
          <a:lstStyle>
            <a:lvl1pPr>
              <a:defRPr sz="900"/>
            </a:lvl1pPr>
          </a:lstStyle>
          <a:p>
            <a:r>
              <a:rPr lang="en-US" dirty="0"/>
              <a:t>Pitch Deck</a:t>
            </a:r>
          </a:p>
        </p:txBody>
      </p:sp>
      <p:sp>
        <p:nvSpPr>
          <p:cNvPr id="11" name="Slide Number Placeholder 8">
            <a:extLst>
              <a:ext uri="{FF2B5EF4-FFF2-40B4-BE49-F238E27FC236}">
                <a16:creationId xmlns:a16="http://schemas.microsoft.com/office/drawing/2014/main" id="{0F8222B4-B618-42C4-8BDB-D2E4DF2F22C3}"/>
              </a:ext>
            </a:extLst>
          </p:cNvPr>
          <p:cNvSpPr>
            <a:spLocks noGrp="1"/>
          </p:cNvSpPr>
          <p:nvPr>
            <p:ph type="sldNum" sz="quarter" idx="12"/>
          </p:nvPr>
        </p:nvSpPr>
        <p:spPr>
          <a:xfrm>
            <a:off x="9579428" y="6356350"/>
            <a:ext cx="1774371" cy="365125"/>
          </a:xfrm>
        </p:spPr>
        <p:txBody>
          <a:bodyPr/>
          <a:lstStyle>
            <a:lvl1pPr>
              <a:defRPr sz="900"/>
            </a:lvl1pPr>
          </a:lstStyle>
          <a:p>
            <a:fld id="{B5CEABB6-07DC-46E8-9B57-56EC44A396E5}" type="slidenum">
              <a:rPr lang="en-US" smtClean="0"/>
              <a:t>‹#›</a:t>
            </a:fld>
            <a:endParaRPr lang="en-US" dirty="0"/>
          </a:p>
        </p:txBody>
      </p:sp>
    </p:spTree>
    <p:extLst>
      <p:ext uri="{BB962C8B-B14F-4D97-AF65-F5344CB8AC3E}">
        <p14:creationId xmlns:p14="http://schemas.microsoft.com/office/powerpoint/2010/main" val="429355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bg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D514C6BF-376E-43E8-881D-2E767426990A}"/>
              </a:ext>
            </a:extLst>
          </p:cNvPr>
          <p:cNvPicPr>
            <a:picLocks noChangeAspect="1"/>
          </p:cNvPicPr>
          <p:nvPr/>
        </p:nvPicPr>
        <p:blipFill rotWithShape="1">
          <a:blip>
            <a:extLst>
              <a:ext uri="{96DAC541-7B7A-43D3-8B79-37D633B846F1}">
                <asvg:svgBlip xmlns:asvg="http://schemas.microsoft.com/office/drawing/2016/SVG/main" r:embed="rId2"/>
              </a:ext>
            </a:extLst>
          </a:blip>
          <a:srcRect t="18301" r="28341" b="23071"/>
          <a:stretch/>
        </p:blipFill>
        <p:spPr>
          <a:xfrm>
            <a:off x="5488815" y="0"/>
            <a:ext cx="6703185" cy="6858000"/>
          </a:xfrm>
          <a:prstGeom prst="rect">
            <a:avLst/>
          </a:prstGeom>
        </p:spPr>
      </p:pic>
      <p:sp>
        <p:nvSpPr>
          <p:cNvPr id="2" name="Title 1">
            <a:extLst>
              <a:ext uri="{FF2B5EF4-FFF2-40B4-BE49-F238E27FC236}">
                <a16:creationId xmlns:a16="http://schemas.microsoft.com/office/drawing/2014/main" id="{3F0A9B92-C2D0-466A-A680-A35832C452B3}"/>
              </a:ext>
            </a:extLst>
          </p:cNvPr>
          <p:cNvSpPr>
            <a:spLocks noGrp="1"/>
          </p:cNvSpPr>
          <p:nvPr>
            <p:ph type="title" hasCustomPrompt="1"/>
          </p:nvPr>
        </p:nvSpPr>
        <p:spPr>
          <a:xfrm>
            <a:off x="1333499" y="1020445"/>
            <a:ext cx="3171825" cy="1325563"/>
          </a:xfrm>
        </p:spPr>
        <p:txBody>
          <a:bodyPr anchor="b">
            <a:normAutofit/>
          </a:bodyPr>
          <a:lstStyle>
            <a:lvl1pPr>
              <a:defRPr sz="2800" spc="150" baseline="0">
                <a:solidFill>
                  <a:schemeClr val="tx1">
                    <a:lumMod val="75000"/>
                    <a:lumOff val="25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2DA41CE6-5A88-4C5C-B2A4-6A5D2153B16F}"/>
              </a:ext>
            </a:extLst>
          </p:cNvPr>
          <p:cNvSpPr>
            <a:spLocks noGrp="1"/>
          </p:cNvSpPr>
          <p:nvPr>
            <p:ph idx="1"/>
          </p:nvPr>
        </p:nvSpPr>
        <p:spPr>
          <a:xfrm>
            <a:off x="1333499" y="2924175"/>
            <a:ext cx="3171825" cy="2519363"/>
          </a:xfrm>
        </p:spPr>
        <p:txBody>
          <a:bodyPr>
            <a:normAutofit/>
          </a:bodyPr>
          <a:lstStyle>
            <a:lvl1pPr marL="0" indent="0">
              <a:lnSpc>
                <a:spcPct val="120000"/>
              </a:lnSpc>
              <a:spcBef>
                <a:spcPts val="1000"/>
              </a:spcBef>
              <a:buNone/>
              <a:defRPr sz="1400">
                <a:solidFill>
                  <a:schemeClr val="tx1">
                    <a:lumMod val="75000"/>
                    <a:lumOff val="25000"/>
                  </a:schemeClr>
                </a:solidFill>
              </a:defRPr>
            </a:lvl1pPr>
            <a:lvl2pPr marL="457200" indent="0">
              <a:lnSpc>
                <a:spcPct val="120000"/>
              </a:lnSpc>
              <a:spcBef>
                <a:spcPts val="1000"/>
              </a:spcBef>
              <a:buNone/>
              <a:defRPr sz="1400">
                <a:solidFill>
                  <a:schemeClr val="tx1">
                    <a:lumMod val="75000"/>
                    <a:lumOff val="25000"/>
                  </a:schemeClr>
                </a:solidFill>
              </a:defRPr>
            </a:lvl2pPr>
            <a:lvl3pPr marL="914400" indent="0">
              <a:lnSpc>
                <a:spcPct val="120000"/>
              </a:lnSpc>
              <a:spcBef>
                <a:spcPts val="1000"/>
              </a:spcBef>
              <a:buNone/>
              <a:defRPr sz="1400">
                <a:solidFill>
                  <a:schemeClr val="tx1">
                    <a:lumMod val="75000"/>
                    <a:lumOff val="25000"/>
                  </a:schemeClr>
                </a:solidFill>
              </a:defRPr>
            </a:lvl3pPr>
            <a:lvl4pPr marL="1371600" indent="0">
              <a:lnSpc>
                <a:spcPct val="120000"/>
              </a:lnSpc>
              <a:spcBef>
                <a:spcPts val="1000"/>
              </a:spcBef>
              <a:buNone/>
              <a:defRPr sz="1400">
                <a:solidFill>
                  <a:schemeClr val="tx1">
                    <a:lumMod val="75000"/>
                    <a:lumOff val="25000"/>
                  </a:schemeClr>
                </a:solidFill>
              </a:defRPr>
            </a:lvl4pPr>
            <a:lvl5pPr marL="1828800" indent="0">
              <a:lnSpc>
                <a:spcPct val="120000"/>
              </a:lnSpc>
              <a:spcBef>
                <a:spcPts val="1000"/>
              </a:spcBef>
              <a:buNone/>
              <a:defRPr sz="14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9F5093-3C53-4152-B8FE-0522E0795269}"/>
              </a:ext>
            </a:extLst>
          </p:cNvPr>
          <p:cNvSpPr>
            <a:spLocks noGrp="1"/>
          </p:cNvSpPr>
          <p:nvPr>
            <p:ph type="dt" sz="half" idx="10"/>
          </p:nvPr>
        </p:nvSpPr>
        <p:spPr>
          <a:xfrm>
            <a:off x="1333500" y="6356350"/>
            <a:ext cx="985157" cy="365125"/>
          </a:xfrm>
        </p:spPr>
        <p:txBody>
          <a:bodyPr/>
          <a:lstStyle>
            <a:lvl1pPr>
              <a:defRPr sz="900"/>
            </a:lvl1pPr>
          </a:lstStyle>
          <a:p>
            <a:r>
              <a:rPr lang="en-US" dirty="0"/>
              <a:t>20XX</a:t>
            </a:r>
          </a:p>
        </p:txBody>
      </p:sp>
      <p:sp>
        <p:nvSpPr>
          <p:cNvPr id="5" name="Footer Placeholder 4">
            <a:extLst>
              <a:ext uri="{FF2B5EF4-FFF2-40B4-BE49-F238E27FC236}">
                <a16:creationId xmlns:a16="http://schemas.microsoft.com/office/drawing/2014/main" id="{7727F11D-8AF8-44D6-A48B-D8C7779B8B08}"/>
              </a:ext>
            </a:extLst>
          </p:cNvPr>
          <p:cNvSpPr>
            <a:spLocks noGrp="1"/>
          </p:cNvSpPr>
          <p:nvPr>
            <p:ph type="ftr" sz="quarter" idx="11"/>
          </p:nvPr>
        </p:nvSpPr>
        <p:spPr>
          <a:xfrm>
            <a:off x="2669886" y="6356349"/>
            <a:ext cx="2482842" cy="365125"/>
          </a:xfrm>
        </p:spPr>
        <p:txBody>
          <a:bodyPr/>
          <a:lstStyle>
            <a:lvl1pPr>
              <a:defRPr sz="900"/>
            </a:lvl1pPr>
          </a:lstStyle>
          <a:p>
            <a:r>
              <a:rPr lang="en-US" dirty="0"/>
              <a:t>Pitch Deck</a:t>
            </a:r>
          </a:p>
        </p:txBody>
      </p:sp>
      <p:sp>
        <p:nvSpPr>
          <p:cNvPr id="6" name="Slide Number Placeholder 5">
            <a:extLst>
              <a:ext uri="{FF2B5EF4-FFF2-40B4-BE49-F238E27FC236}">
                <a16:creationId xmlns:a16="http://schemas.microsoft.com/office/drawing/2014/main" id="{658C0879-6B0F-4AF6-A997-EC61DA8964AE}"/>
              </a:ext>
            </a:extLst>
          </p:cNvPr>
          <p:cNvSpPr>
            <a:spLocks noGrp="1"/>
          </p:cNvSpPr>
          <p:nvPr>
            <p:ph type="sldNum" sz="quarter" idx="12"/>
          </p:nvPr>
        </p:nvSpPr>
        <p:spPr>
          <a:xfrm>
            <a:off x="5536305" y="6356350"/>
            <a:ext cx="987552" cy="365125"/>
          </a:xfrm>
        </p:spPr>
        <p:txBody>
          <a:bodyPr/>
          <a:lstStyle>
            <a:lvl1pPr>
              <a:defRPr sz="900"/>
            </a:lvl1pPr>
          </a:lstStyle>
          <a:p>
            <a:fld id="{B5CEABB6-07DC-46E8-9B57-56EC44A396E5}" type="slidenum">
              <a:rPr lang="en-US" smtClean="0"/>
              <a:t>‹#›</a:t>
            </a:fld>
            <a:endParaRPr lang="en-US" dirty="0"/>
          </a:p>
        </p:txBody>
      </p:sp>
    </p:spTree>
    <p:extLst>
      <p:ext uri="{BB962C8B-B14F-4D97-AF65-F5344CB8AC3E}">
        <p14:creationId xmlns:p14="http://schemas.microsoft.com/office/powerpoint/2010/main" val="2631270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meline">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9D2AF524-D4B4-4A3A-9CE4-EDAFE1D5A37B}"/>
              </a:ext>
              <a:ext uri="{C183D7F6-B498-43B3-948B-1728B52AA6E4}">
                <adec:decorative xmlns:adec="http://schemas.microsoft.com/office/drawing/2017/decorative" val="1"/>
              </a:ext>
            </a:extLst>
          </p:cNvPr>
          <p:cNvSpPr/>
          <p:nvPr/>
        </p:nvSpPr>
        <p:spPr>
          <a:xfrm>
            <a:off x="2113884" y="0"/>
            <a:ext cx="10078116" cy="6858000"/>
          </a:xfrm>
          <a:custGeom>
            <a:avLst/>
            <a:gdLst>
              <a:gd name="connsiteX0" fmla="*/ 3793236 w 10078116"/>
              <a:gd name="connsiteY0" fmla="*/ 6858000 h 6858000"/>
              <a:gd name="connsiteX1" fmla="*/ 0 w 10078116"/>
              <a:gd name="connsiteY1" fmla="*/ 0 h 6858000"/>
              <a:gd name="connsiteX2" fmla="*/ 10078116 w 10078116"/>
              <a:gd name="connsiteY2" fmla="*/ 0 h 6858000"/>
              <a:gd name="connsiteX3" fmla="*/ 10078116 w 1007811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078116" h="6858000">
                <a:moveTo>
                  <a:pt x="3793236" y="6858000"/>
                </a:moveTo>
                <a:lnTo>
                  <a:pt x="0" y="0"/>
                </a:lnTo>
                <a:lnTo>
                  <a:pt x="10078116" y="0"/>
                </a:lnTo>
                <a:lnTo>
                  <a:pt x="10078116" y="6858000"/>
                </a:ln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E3987A5-99A6-4B33-BAAF-53159635382E}"/>
              </a:ext>
            </a:extLst>
          </p:cNvPr>
          <p:cNvSpPr>
            <a:spLocks noGrp="1"/>
          </p:cNvSpPr>
          <p:nvPr>
            <p:ph type="title" hasCustomPrompt="1"/>
          </p:nvPr>
        </p:nvSpPr>
        <p:spPr>
          <a:xfrm>
            <a:off x="838200" y="5509419"/>
            <a:ext cx="4082142" cy="585788"/>
          </a:xfrm>
        </p:spPr>
        <p:txBody>
          <a:bodyPr>
            <a:normAutofit/>
          </a:bodyPr>
          <a:lstStyle>
            <a:lvl1pPr>
              <a:defRPr lang="en-US" sz="2800" kern="1200" cap="all" spc="150" baseline="0" dirty="0">
                <a:solidFill>
                  <a:schemeClr val="tx1">
                    <a:lumMod val="75000"/>
                    <a:lumOff val="25000"/>
                  </a:schemeClr>
                </a:solidFill>
                <a:latin typeface="+mj-lt"/>
                <a:ea typeface="+mj-ea"/>
                <a:cs typeface="+mj-cs"/>
              </a:defRPr>
            </a:lvl1pPr>
          </a:lstStyle>
          <a:p>
            <a:r>
              <a:rPr lang="en-US"/>
              <a:t>CLICK TO EDIT TITLE</a:t>
            </a:r>
          </a:p>
        </p:txBody>
      </p:sp>
      <p:sp>
        <p:nvSpPr>
          <p:cNvPr id="16" name="Text Placeholder 15">
            <a:extLst>
              <a:ext uri="{FF2B5EF4-FFF2-40B4-BE49-F238E27FC236}">
                <a16:creationId xmlns:a16="http://schemas.microsoft.com/office/drawing/2014/main" id="{3BABF6CA-407C-4BF0-8234-1321A676E756}"/>
              </a:ext>
            </a:extLst>
          </p:cNvPr>
          <p:cNvSpPr>
            <a:spLocks noGrp="1"/>
          </p:cNvSpPr>
          <p:nvPr>
            <p:ph type="body" sz="quarter" idx="13" hasCustomPrompt="1"/>
          </p:nvPr>
        </p:nvSpPr>
        <p:spPr>
          <a:xfrm>
            <a:off x="148318" y="1481138"/>
            <a:ext cx="2141764" cy="514350"/>
          </a:xfrm>
        </p:spPr>
        <p:txBody>
          <a:bodyPr anchor="ctr">
            <a:noAutofit/>
          </a:bodyPr>
          <a:lstStyle>
            <a:lvl1pPr marL="0" indent="0" algn="r">
              <a:buNone/>
              <a:defRPr sz="1600" cap="all" spc="150" baseline="0">
                <a:solidFill>
                  <a:schemeClr val="tx1">
                    <a:lumMod val="75000"/>
                    <a:lumOff val="25000"/>
                  </a:schemeClr>
                </a:solidFill>
              </a:defRPr>
            </a:lvl1pPr>
          </a:lstStyle>
          <a:p>
            <a:pPr lvl="0"/>
            <a:r>
              <a:rPr lang="en-US" dirty="0"/>
              <a:t>CLICK TO EDIT MASTER TEXT STYLES</a:t>
            </a:r>
          </a:p>
        </p:txBody>
      </p:sp>
      <p:sp>
        <p:nvSpPr>
          <p:cNvPr id="17" name="Text Placeholder 15">
            <a:extLst>
              <a:ext uri="{FF2B5EF4-FFF2-40B4-BE49-F238E27FC236}">
                <a16:creationId xmlns:a16="http://schemas.microsoft.com/office/drawing/2014/main" id="{76D8129B-5B68-421C-968C-3663C86EFC7C}"/>
              </a:ext>
            </a:extLst>
          </p:cNvPr>
          <p:cNvSpPr>
            <a:spLocks noGrp="1"/>
          </p:cNvSpPr>
          <p:nvPr>
            <p:ph type="body" sz="quarter" idx="14" hasCustomPrompt="1"/>
          </p:nvPr>
        </p:nvSpPr>
        <p:spPr>
          <a:xfrm>
            <a:off x="714375" y="2557463"/>
            <a:ext cx="2141764" cy="514350"/>
          </a:xfrm>
        </p:spPr>
        <p:txBody>
          <a:bodyPr anchor="ctr">
            <a:noAutofit/>
          </a:bodyPr>
          <a:lstStyle>
            <a:lvl1pPr marL="0" indent="0" algn="r">
              <a:buNone/>
              <a:defRPr sz="1600" cap="all" spc="150" baseline="0">
                <a:solidFill>
                  <a:schemeClr val="tx1">
                    <a:lumMod val="75000"/>
                    <a:lumOff val="25000"/>
                  </a:schemeClr>
                </a:solidFill>
              </a:defRPr>
            </a:lvl1pPr>
          </a:lstStyle>
          <a:p>
            <a:pPr lvl="0"/>
            <a:r>
              <a:rPr lang="en-US"/>
              <a:t>CLICK TO EDIT MASTER TEXT STYLES</a:t>
            </a:r>
          </a:p>
        </p:txBody>
      </p:sp>
      <p:sp>
        <p:nvSpPr>
          <p:cNvPr id="18" name="Text Placeholder 15">
            <a:extLst>
              <a:ext uri="{FF2B5EF4-FFF2-40B4-BE49-F238E27FC236}">
                <a16:creationId xmlns:a16="http://schemas.microsoft.com/office/drawing/2014/main" id="{6C741DCA-8EBD-44F5-9D38-E938A628ADCD}"/>
              </a:ext>
            </a:extLst>
          </p:cNvPr>
          <p:cNvSpPr>
            <a:spLocks noGrp="1"/>
          </p:cNvSpPr>
          <p:nvPr>
            <p:ph type="body" sz="quarter" idx="15" hasCustomPrompt="1"/>
          </p:nvPr>
        </p:nvSpPr>
        <p:spPr>
          <a:xfrm>
            <a:off x="1320800" y="3633788"/>
            <a:ext cx="2141764" cy="514350"/>
          </a:xfrm>
        </p:spPr>
        <p:txBody>
          <a:bodyPr anchor="ctr">
            <a:noAutofit/>
          </a:bodyPr>
          <a:lstStyle>
            <a:lvl1pPr marL="0" indent="0" algn="r">
              <a:buNone/>
              <a:defRPr sz="1600" cap="all" spc="150" baseline="0">
                <a:solidFill>
                  <a:schemeClr val="tx1">
                    <a:lumMod val="75000"/>
                    <a:lumOff val="25000"/>
                  </a:schemeClr>
                </a:solidFill>
              </a:defRPr>
            </a:lvl1pPr>
          </a:lstStyle>
          <a:p>
            <a:pPr lvl="0"/>
            <a:r>
              <a:rPr lang="en-US"/>
              <a:t>CLICK TO EDIT MASTER TEXT STYLES</a:t>
            </a:r>
          </a:p>
        </p:txBody>
      </p:sp>
      <p:sp>
        <p:nvSpPr>
          <p:cNvPr id="19" name="Text Placeholder 15">
            <a:extLst>
              <a:ext uri="{FF2B5EF4-FFF2-40B4-BE49-F238E27FC236}">
                <a16:creationId xmlns:a16="http://schemas.microsoft.com/office/drawing/2014/main" id="{5C43C6B1-A1BD-4A90-8B4B-F361C1BEDD26}"/>
              </a:ext>
            </a:extLst>
          </p:cNvPr>
          <p:cNvSpPr>
            <a:spLocks noGrp="1"/>
          </p:cNvSpPr>
          <p:nvPr>
            <p:ph type="body" sz="quarter" idx="16" hasCustomPrompt="1"/>
          </p:nvPr>
        </p:nvSpPr>
        <p:spPr>
          <a:xfrm>
            <a:off x="1905000" y="4710114"/>
            <a:ext cx="2141764" cy="514350"/>
          </a:xfrm>
        </p:spPr>
        <p:txBody>
          <a:bodyPr anchor="ctr">
            <a:noAutofit/>
          </a:bodyPr>
          <a:lstStyle>
            <a:lvl1pPr marL="0" indent="0" algn="r">
              <a:buNone/>
              <a:defRPr sz="1600" cap="all" spc="150" baseline="0">
                <a:solidFill>
                  <a:schemeClr val="tx1">
                    <a:lumMod val="75000"/>
                    <a:lumOff val="25000"/>
                  </a:schemeClr>
                </a:solidFill>
              </a:defRPr>
            </a:lvl1pPr>
          </a:lstStyle>
          <a:p>
            <a:pPr lvl="0"/>
            <a:r>
              <a:rPr lang="en-US"/>
              <a:t>CLICK TO EDIT MASTER TEXT STYLES</a:t>
            </a:r>
          </a:p>
        </p:txBody>
      </p:sp>
      <p:sp>
        <p:nvSpPr>
          <p:cNvPr id="34" name="Text Placeholder 15">
            <a:extLst>
              <a:ext uri="{FF2B5EF4-FFF2-40B4-BE49-F238E27FC236}">
                <a16:creationId xmlns:a16="http://schemas.microsoft.com/office/drawing/2014/main" id="{0C66E1BD-33F0-4B94-BF94-CD4698F85C3D}"/>
              </a:ext>
            </a:extLst>
          </p:cNvPr>
          <p:cNvSpPr>
            <a:spLocks noGrp="1"/>
          </p:cNvSpPr>
          <p:nvPr>
            <p:ph type="body" sz="quarter" idx="17" hasCustomPrompt="1"/>
          </p:nvPr>
        </p:nvSpPr>
        <p:spPr>
          <a:xfrm>
            <a:off x="4401535" y="1594478"/>
            <a:ext cx="5539095" cy="1010842"/>
          </a:xfrm>
        </p:spPr>
        <p:txBody>
          <a:bodyPr anchor="t">
            <a:normAutofit/>
          </a:bodyPr>
          <a:lstStyle>
            <a:lvl1pPr marL="0" indent="0" algn="l">
              <a:lnSpc>
                <a:spcPct val="100000"/>
              </a:lnSpc>
              <a:buNone/>
              <a:defRPr sz="1400" spc="50" baseline="0">
                <a:solidFill>
                  <a:schemeClr val="tx1">
                    <a:lumMod val="75000"/>
                    <a:lumOff val="25000"/>
                  </a:schemeClr>
                </a:solidFill>
              </a:defRPr>
            </a:lvl1pPr>
          </a:lstStyle>
          <a:p>
            <a:pPr lvl="0"/>
            <a:r>
              <a:rPr lang="en-US"/>
              <a:t>Click to edit master text style</a:t>
            </a:r>
          </a:p>
        </p:txBody>
      </p:sp>
      <p:sp>
        <p:nvSpPr>
          <p:cNvPr id="35" name="Text Placeholder 15">
            <a:extLst>
              <a:ext uri="{FF2B5EF4-FFF2-40B4-BE49-F238E27FC236}">
                <a16:creationId xmlns:a16="http://schemas.microsoft.com/office/drawing/2014/main" id="{2D4661B1-6559-407A-9AEC-A46A0570AE8F}"/>
              </a:ext>
            </a:extLst>
          </p:cNvPr>
          <p:cNvSpPr>
            <a:spLocks noGrp="1"/>
          </p:cNvSpPr>
          <p:nvPr>
            <p:ph type="body" sz="quarter" idx="18" hasCustomPrompt="1"/>
          </p:nvPr>
        </p:nvSpPr>
        <p:spPr>
          <a:xfrm>
            <a:off x="4986028" y="2682564"/>
            <a:ext cx="5539095" cy="1010842"/>
          </a:xfrm>
        </p:spPr>
        <p:txBody>
          <a:bodyPr anchor="t">
            <a:normAutofit/>
          </a:bodyPr>
          <a:lstStyle>
            <a:lvl1pPr marL="0" indent="0" algn="l">
              <a:lnSpc>
                <a:spcPct val="100000"/>
              </a:lnSpc>
              <a:buNone/>
              <a:defRPr sz="1400" spc="50" baseline="0">
                <a:solidFill>
                  <a:schemeClr val="tx1">
                    <a:lumMod val="75000"/>
                    <a:lumOff val="25000"/>
                  </a:schemeClr>
                </a:solidFill>
              </a:defRPr>
            </a:lvl1pPr>
          </a:lstStyle>
          <a:p>
            <a:pPr lvl="0"/>
            <a:r>
              <a:rPr lang="en-US"/>
              <a:t>Click to edit master text style</a:t>
            </a:r>
          </a:p>
        </p:txBody>
      </p:sp>
      <p:sp>
        <p:nvSpPr>
          <p:cNvPr id="36" name="Text Placeholder 15">
            <a:extLst>
              <a:ext uri="{FF2B5EF4-FFF2-40B4-BE49-F238E27FC236}">
                <a16:creationId xmlns:a16="http://schemas.microsoft.com/office/drawing/2014/main" id="{DCC983F7-6A25-42C0-811C-EA32138C5B80}"/>
              </a:ext>
            </a:extLst>
          </p:cNvPr>
          <p:cNvSpPr>
            <a:spLocks noGrp="1"/>
          </p:cNvSpPr>
          <p:nvPr>
            <p:ph type="body" sz="quarter" idx="19" hasCustomPrompt="1"/>
          </p:nvPr>
        </p:nvSpPr>
        <p:spPr>
          <a:xfrm>
            <a:off x="5576937" y="3755394"/>
            <a:ext cx="5539095" cy="1010842"/>
          </a:xfrm>
        </p:spPr>
        <p:txBody>
          <a:bodyPr anchor="t">
            <a:normAutofit/>
          </a:bodyPr>
          <a:lstStyle>
            <a:lvl1pPr marL="0" indent="0" algn="l">
              <a:lnSpc>
                <a:spcPct val="100000"/>
              </a:lnSpc>
              <a:buNone/>
              <a:defRPr sz="1400" spc="50" baseline="0">
                <a:solidFill>
                  <a:schemeClr val="tx1">
                    <a:lumMod val="75000"/>
                    <a:lumOff val="25000"/>
                  </a:schemeClr>
                </a:solidFill>
              </a:defRPr>
            </a:lvl1pPr>
          </a:lstStyle>
          <a:p>
            <a:pPr lvl="0"/>
            <a:r>
              <a:rPr lang="en-US"/>
              <a:t>Click to edit master text style</a:t>
            </a:r>
          </a:p>
        </p:txBody>
      </p:sp>
      <p:sp>
        <p:nvSpPr>
          <p:cNvPr id="37" name="Text Placeholder 15">
            <a:extLst>
              <a:ext uri="{FF2B5EF4-FFF2-40B4-BE49-F238E27FC236}">
                <a16:creationId xmlns:a16="http://schemas.microsoft.com/office/drawing/2014/main" id="{E83DA0EB-27DD-416A-8DA5-4AFDC8587E5C}"/>
              </a:ext>
            </a:extLst>
          </p:cNvPr>
          <p:cNvSpPr>
            <a:spLocks noGrp="1"/>
          </p:cNvSpPr>
          <p:nvPr>
            <p:ph type="body" sz="quarter" idx="20" hasCustomPrompt="1"/>
          </p:nvPr>
        </p:nvSpPr>
        <p:spPr>
          <a:xfrm>
            <a:off x="6175279" y="4824430"/>
            <a:ext cx="5539095" cy="1010842"/>
          </a:xfrm>
        </p:spPr>
        <p:txBody>
          <a:bodyPr anchor="t">
            <a:normAutofit/>
          </a:bodyPr>
          <a:lstStyle>
            <a:lvl1pPr marL="0" indent="0" algn="l">
              <a:lnSpc>
                <a:spcPct val="100000"/>
              </a:lnSpc>
              <a:buNone/>
              <a:defRPr sz="1400" spc="50" baseline="0">
                <a:solidFill>
                  <a:schemeClr val="tx1">
                    <a:lumMod val="75000"/>
                    <a:lumOff val="25000"/>
                  </a:schemeClr>
                </a:solidFill>
              </a:defRPr>
            </a:lvl1pPr>
          </a:lstStyle>
          <a:p>
            <a:pPr lvl="0"/>
            <a:r>
              <a:rPr lang="en-US"/>
              <a:t>Click to edit master text style</a:t>
            </a:r>
          </a:p>
        </p:txBody>
      </p:sp>
      <p:cxnSp>
        <p:nvCxnSpPr>
          <p:cNvPr id="3" name="Straight Connector 2">
            <a:extLst>
              <a:ext uri="{FF2B5EF4-FFF2-40B4-BE49-F238E27FC236}">
                <a16:creationId xmlns:a16="http://schemas.microsoft.com/office/drawing/2014/main" id="{D3795F91-C721-4363-956D-756673AE7957}"/>
              </a:ext>
              <a:ext uri="{C183D7F6-B498-43B3-948B-1728B52AA6E4}">
                <adec:decorative xmlns:adec="http://schemas.microsoft.com/office/drawing/2017/decorative" val="1"/>
              </a:ext>
            </a:extLst>
          </p:cNvPr>
          <p:cNvCxnSpPr>
            <a:cxnSpLocks/>
          </p:cNvCxnSpPr>
          <p:nvPr/>
        </p:nvCxnSpPr>
        <p:spPr>
          <a:xfrm>
            <a:off x="4353515" y="5023933"/>
            <a:ext cx="1513211" cy="0"/>
          </a:xfrm>
          <a:prstGeom prst="line">
            <a:avLst/>
          </a:prstGeom>
          <a:ln w="6350">
            <a:solidFill>
              <a:schemeClr val="accent1">
                <a:lumMod val="75000"/>
              </a:schemeClr>
            </a:solidFill>
          </a:ln>
        </p:spPr>
        <p:style>
          <a:lnRef idx="1">
            <a:schemeClr val="accent5"/>
          </a:lnRef>
          <a:fillRef idx="0">
            <a:schemeClr val="accent5"/>
          </a:fillRef>
          <a:effectRef idx="0">
            <a:schemeClr val="accent5"/>
          </a:effectRef>
          <a:fontRef idx="minor">
            <a:schemeClr val="tx1"/>
          </a:fontRef>
        </p:style>
      </p:cxnSp>
      <p:cxnSp>
        <p:nvCxnSpPr>
          <p:cNvPr id="4" name="Straight Connector 3">
            <a:extLst>
              <a:ext uri="{FF2B5EF4-FFF2-40B4-BE49-F238E27FC236}">
                <a16:creationId xmlns:a16="http://schemas.microsoft.com/office/drawing/2014/main" id="{8AC14461-E27D-413D-B31A-47B74646AF25}"/>
              </a:ext>
              <a:ext uri="{C183D7F6-B498-43B3-948B-1728B52AA6E4}">
                <adec:decorative xmlns:adec="http://schemas.microsoft.com/office/drawing/2017/decorative" val="1"/>
              </a:ext>
            </a:extLst>
          </p:cNvPr>
          <p:cNvCxnSpPr>
            <a:cxnSpLocks/>
          </p:cNvCxnSpPr>
          <p:nvPr/>
        </p:nvCxnSpPr>
        <p:spPr>
          <a:xfrm>
            <a:off x="3759917" y="3948451"/>
            <a:ext cx="1513211" cy="0"/>
          </a:xfrm>
          <a:prstGeom prst="line">
            <a:avLst/>
          </a:prstGeom>
          <a:ln w="6350">
            <a:solidFill>
              <a:schemeClr val="accent1">
                <a:lumMod val="75000"/>
              </a:schemeClr>
            </a:solidFill>
          </a:ln>
        </p:spPr>
        <p:style>
          <a:lnRef idx="1">
            <a:schemeClr val="accent5"/>
          </a:lnRef>
          <a:fillRef idx="0">
            <a:schemeClr val="accent5"/>
          </a:fillRef>
          <a:effectRef idx="0">
            <a:schemeClr val="accent5"/>
          </a:effectRef>
          <a:fontRef idx="minor">
            <a:schemeClr val="tx1"/>
          </a:fontRef>
        </p:style>
      </p:cxnSp>
      <p:cxnSp>
        <p:nvCxnSpPr>
          <p:cNvPr id="8" name="Straight Connector 7">
            <a:extLst>
              <a:ext uri="{FF2B5EF4-FFF2-40B4-BE49-F238E27FC236}">
                <a16:creationId xmlns:a16="http://schemas.microsoft.com/office/drawing/2014/main" id="{4D6AEA4C-7710-4829-BA87-8DD77F15932C}"/>
              </a:ext>
              <a:ext uri="{C183D7F6-B498-43B3-948B-1728B52AA6E4}">
                <adec:decorative xmlns:adec="http://schemas.microsoft.com/office/drawing/2017/decorative" val="1"/>
              </a:ext>
            </a:extLst>
          </p:cNvPr>
          <p:cNvCxnSpPr>
            <a:cxnSpLocks/>
          </p:cNvCxnSpPr>
          <p:nvPr/>
        </p:nvCxnSpPr>
        <p:spPr>
          <a:xfrm>
            <a:off x="3173453" y="2872686"/>
            <a:ext cx="1513211" cy="0"/>
          </a:xfrm>
          <a:prstGeom prst="line">
            <a:avLst/>
          </a:prstGeom>
          <a:ln w="6350">
            <a:solidFill>
              <a:schemeClr val="accent1">
                <a:lumMod val="75000"/>
              </a:schemeClr>
            </a:solidFill>
          </a:ln>
        </p:spPr>
        <p:style>
          <a:lnRef idx="1">
            <a:schemeClr val="accent5"/>
          </a:lnRef>
          <a:fillRef idx="0">
            <a:schemeClr val="accent5"/>
          </a:fillRef>
          <a:effectRef idx="0">
            <a:schemeClr val="accent5"/>
          </a:effectRef>
          <a:fontRef idx="minor">
            <a:schemeClr val="tx1"/>
          </a:fontRef>
        </p:style>
      </p:cxnSp>
      <p:cxnSp>
        <p:nvCxnSpPr>
          <p:cNvPr id="9" name="Straight Connector 8">
            <a:extLst>
              <a:ext uri="{FF2B5EF4-FFF2-40B4-BE49-F238E27FC236}">
                <a16:creationId xmlns:a16="http://schemas.microsoft.com/office/drawing/2014/main" id="{E9BD473E-6203-491C-87AC-54AC0AB23333}"/>
              </a:ext>
              <a:ext uri="{C183D7F6-B498-43B3-948B-1728B52AA6E4}">
                <adec:decorative xmlns:adec="http://schemas.microsoft.com/office/drawing/2017/decorative" val="1"/>
              </a:ext>
            </a:extLst>
          </p:cNvPr>
          <p:cNvCxnSpPr>
            <a:cxnSpLocks/>
          </p:cNvCxnSpPr>
          <p:nvPr/>
        </p:nvCxnSpPr>
        <p:spPr>
          <a:xfrm>
            <a:off x="2586263" y="1796083"/>
            <a:ext cx="1513211" cy="0"/>
          </a:xfrm>
          <a:prstGeom prst="line">
            <a:avLst/>
          </a:prstGeom>
          <a:ln w="6350">
            <a:solidFill>
              <a:schemeClr val="accent1">
                <a:lumMod val="75000"/>
              </a:schemeClr>
            </a:solidFill>
          </a:ln>
        </p:spPr>
        <p:style>
          <a:lnRef idx="1">
            <a:schemeClr val="accent5"/>
          </a:lnRef>
          <a:fillRef idx="0">
            <a:schemeClr val="accent5"/>
          </a:fillRef>
          <a:effectRef idx="0">
            <a:schemeClr val="accent5"/>
          </a:effectRef>
          <a:fontRef idx="minor">
            <a:schemeClr val="tx1"/>
          </a:fontRef>
        </p:style>
      </p:cxnSp>
      <p:sp>
        <p:nvSpPr>
          <p:cNvPr id="5" name="Date Placeholder 4">
            <a:extLst>
              <a:ext uri="{FF2B5EF4-FFF2-40B4-BE49-F238E27FC236}">
                <a16:creationId xmlns:a16="http://schemas.microsoft.com/office/drawing/2014/main" id="{874DC36F-5D3E-439D-80B5-32633FC34434}"/>
              </a:ext>
            </a:extLst>
          </p:cNvPr>
          <p:cNvSpPr>
            <a:spLocks noGrp="1"/>
          </p:cNvSpPr>
          <p:nvPr>
            <p:ph type="dt" sz="half" idx="10"/>
          </p:nvPr>
        </p:nvSpPr>
        <p:spPr/>
        <p:txBody>
          <a:bodyPr/>
          <a:lstStyle>
            <a:lvl1pPr>
              <a:defRPr sz="900">
                <a:solidFill>
                  <a:srgbClr val="898989"/>
                </a:solidFill>
              </a:defRPr>
            </a:lvl1pPr>
          </a:lstStyle>
          <a:p>
            <a:r>
              <a:rPr lang="en-US" dirty="0"/>
              <a:t>20XX</a:t>
            </a:r>
          </a:p>
        </p:txBody>
      </p:sp>
      <p:sp>
        <p:nvSpPr>
          <p:cNvPr id="6" name="Footer Placeholder 5">
            <a:extLst>
              <a:ext uri="{FF2B5EF4-FFF2-40B4-BE49-F238E27FC236}">
                <a16:creationId xmlns:a16="http://schemas.microsoft.com/office/drawing/2014/main" id="{6C710A8A-CEC9-4787-A745-C28DD965F7DD}"/>
              </a:ext>
            </a:extLst>
          </p:cNvPr>
          <p:cNvSpPr>
            <a:spLocks noGrp="1"/>
          </p:cNvSpPr>
          <p:nvPr>
            <p:ph type="ftr" sz="quarter" idx="11"/>
          </p:nvPr>
        </p:nvSpPr>
        <p:spPr>
          <a:xfrm>
            <a:off x="6155823" y="6356350"/>
            <a:ext cx="1808712" cy="365125"/>
          </a:xfrm>
        </p:spPr>
        <p:txBody>
          <a:bodyPr/>
          <a:lstStyle>
            <a:lvl1pPr algn="l">
              <a:defRPr sz="900"/>
            </a:lvl1pPr>
          </a:lstStyle>
          <a:p>
            <a:r>
              <a:rPr lang="en-US" dirty="0"/>
              <a:t>Pitch Deck</a:t>
            </a:r>
          </a:p>
        </p:txBody>
      </p:sp>
      <p:sp>
        <p:nvSpPr>
          <p:cNvPr id="7" name="Slide Number Placeholder 6">
            <a:extLst>
              <a:ext uri="{FF2B5EF4-FFF2-40B4-BE49-F238E27FC236}">
                <a16:creationId xmlns:a16="http://schemas.microsoft.com/office/drawing/2014/main" id="{4162BD04-8F01-472A-9456-4702A2218BB5}"/>
              </a:ext>
            </a:extLst>
          </p:cNvPr>
          <p:cNvSpPr>
            <a:spLocks noGrp="1"/>
          </p:cNvSpPr>
          <p:nvPr>
            <p:ph type="sldNum" sz="quarter" idx="12"/>
          </p:nvPr>
        </p:nvSpPr>
        <p:spPr>
          <a:xfrm>
            <a:off x="10810874" y="6356350"/>
            <a:ext cx="542925" cy="365125"/>
          </a:xfrm>
        </p:spPr>
        <p:txBody>
          <a:bodyPr/>
          <a:lstStyle>
            <a:lvl1pPr>
              <a:defRPr sz="900"/>
            </a:lvl1pPr>
          </a:lstStyle>
          <a:p>
            <a:fld id="{B5CEABB6-07DC-46E8-9B57-56EC44A396E5}" type="slidenum">
              <a:rPr lang="en-US" smtClean="0"/>
              <a:t>‹#›</a:t>
            </a:fld>
            <a:endParaRPr lang="en-US" dirty="0"/>
          </a:p>
        </p:txBody>
      </p:sp>
    </p:spTree>
    <p:extLst>
      <p:ext uri="{BB962C8B-B14F-4D97-AF65-F5344CB8AC3E}">
        <p14:creationId xmlns:p14="http://schemas.microsoft.com/office/powerpoint/2010/main" val="3052812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3 Column">
    <p:bg>
      <p:bgPr>
        <a:solidFill>
          <a:schemeClr val="accent2"/>
        </a:soli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42ACEF30-0520-40B3-A1F1-F3D2530563D6}"/>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15" name="Text Placeholder 15">
            <a:extLst>
              <a:ext uri="{FF2B5EF4-FFF2-40B4-BE49-F238E27FC236}">
                <a16:creationId xmlns:a16="http://schemas.microsoft.com/office/drawing/2014/main" id="{A1FB681F-A94D-4BF8-8290-0811E98D49D4}"/>
              </a:ext>
            </a:extLst>
          </p:cNvPr>
          <p:cNvSpPr>
            <a:spLocks noGrp="1"/>
          </p:cNvSpPr>
          <p:nvPr>
            <p:ph type="body" sz="quarter" idx="13" hasCustomPrompt="1"/>
          </p:nvPr>
        </p:nvSpPr>
        <p:spPr>
          <a:xfrm>
            <a:off x="1485900" y="2563123"/>
            <a:ext cx="4031945" cy="365125"/>
          </a:xfrm>
        </p:spPr>
        <p:txBody>
          <a:bodyPr>
            <a:normAutofit/>
          </a:bodyPr>
          <a:lstStyle>
            <a:lvl1pPr marL="0" indent="0" algn="ctr">
              <a:buNone/>
              <a:defRPr lang="en-US" sz="2000" kern="1200"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17" name="Text Placeholder 18">
            <a:extLst>
              <a:ext uri="{FF2B5EF4-FFF2-40B4-BE49-F238E27FC236}">
                <a16:creationId xmlns:a16="http://schemas.microsoft.com/office/drawing/2014/main" id="{61E8C129-EF62-46A8-97F3-3CB5D014FBDD}"/>
              </a:ext>
            </a:extLst>
          </p:cNvPr>
          <p:cNvSpPr>
            <a:spLocks noGrp="1"/>
          </p:cNvSpPr>
          <p:nvPr>
            <p:ph type="body" sz="quarter" idx="15" hasCustomPrompt="1"/>
          </p:nvPr>
        </p:nvSpPr>
        <p:spPr>
          <a:xfrm>
            <a:off x="1485664" y="3070348"/>
            <a:ext cx="4031030" cy="1057308"/>
          </a:xfrm>
        </p:spPr>
        <p:txBody>
          <a:bodyPr>
            <a:normAutofit/>
          </a:bodyPr>
          <a:lstStyle>
            <a:lvl1pPr marL="0" indent="0" algn="ctr">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31" name="Text Placeholder 15">
            <a:extLst>
              <a:ext uri="{FF2B5EF4-FFF2-40B4-BE49-F238E27FC236}">
                <a16:creationId xmlns:a16="http://schemas.microsoft.com/office/drawing/2014/main" id="{87DD41A9-B6B3-48D9-A3A6-831B39C9158C}"/>
              </a:ext>
            </a:extLst>
          </p:cNvPr>
          <p:cNvSpPr>
            <a:spLocks noGrp="1"/>
          </p:cNvSpPr>
          <p:nvPr>
            <p:ph type="body" sz="quarter" idx="16" hasCustomPrompt="1"/>
          </p:nvPr>
        </p:nvSpPr>
        <p:spPr>
          <a:xfrm>
            <a:off x="6673004" y="2563123"/>
            <a:ext cx="4031945" cy="365125"/>
          </a:xfrm>
        </p:spPr>
        <p:txBody>
          <a:bodyPr>
            <a:normAutofit/>
          </a:bodyPr>
          <a:lstStyle>
            <a:lvl1pPr marL="0" indent="0" algn="ctr">
              <a:buNone/>
              <a:defRPr lang="en-US" sz="2000" kern="1200" spc="150" baseline="0" dirty="0">
                <a:solidFill>
                  <a:schemeClr val="tx1">
                    <a:lumMod val="75000"/>
                    <a:lumOff val="25000"/>
                  </a:schemeClr>
                </a:solidFill>
                <a:latin typeface="+mj-lt"/>
                <a:ea typeface="+mj-ea"/>
                <a:cs typeface="+mj-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p>
        </p:txBody>
      </p:sp>
      <p:sp>
        <p:nvSpPr>
          <p:cNvPr id="32" name="Text Placeholder 18">
            <a:extLst>
              <a:ext uri="{FF2B5EF4-FFF2-40B4-BE49-F238E27FC236}">
                <a16:creationId xmlns:a16="http://schemas.microsoft.com/office/drawing/2014/main" id="{FB791E68-EDF5-4CC2-8774-A27AEF1D25E6}"/>
              </a:ext>
            </a:extLst>
          </p:cNvPr>
          <p:cNvSpPr>
            <a:spLocks noGrp="1"/>
          </p:cNvSpPr>
          <p:nvPr>
            <p:ph type="body" sz="quarter" idx="17" hasCustomPrompt="1"/>
          </p:nvPr>
        </p:nvSpPr>
        <p:spPr>
          <a:xfrm>
            <a:off x="6673143" y="3070348"/>
            <a:ext cx="4031030" cy="1057308"/>
          </a:xfrm>
        </p:spPr>
        <p:txBody>
          <a:bodyPr>
            <a:normAutofit/>
          </a:bodyPr>
          <a:lstStyle>
            <a:lvl1pPr marL="0" indent="0" algn="ctr">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33" name="Text Placeholder 15">
            <a:extLst>
              <a:ext uri="{FF2B5EF4-FFF2-40B4-BE49-F238E27FC236}">
                <a16:creationId xmlns:a16="http://schemas.microsoft.com/office/drawing/2014/main" id="{AA224F82-7E0C-4EBF-97D3-132481DBCDA9}"/>
              </a:ext>
            </a:extLst>
          </p:cNvPr>
          <p:cNvSpPr>
            <a:spLocks noGrp="1"/>
          </p:cNvSpPr>
          <p:nvPr>
            <p:ph type="body" sz="quarter" idx="18" hasCustomPrompt="1"/>
          </p:nvPr>
        </p:nvSpPr>
        <p:spPr>
          <a:xfrm>
            <a:off x="1485899" y="4319431"/>
            <a:ext cx="4031945" cy="365125"/>
          </a:xfrm>
        </p:spPr>
        <p:txBody>
          <a:bodyPr>
            <a:normAutofit/>
          </a:bodyPr>
          <a:lstStyle>
            <a:lvl1pPr marL="0" indent="0" algn="ctr">
              <a:buNone/>
              <a:defRPr lang="en-US" sz="2000" kern="1200" spc="150" baseline="0" dirty="0">
                <a:solidFill>
                  <a:schemeClr val="tx1">
                    <a:lumMod val="75000"/>
                    <a:lumOff val="25000"/>
                  </a:schemeClr>
                </a:solidFill>
                <a:latin typeface="+mj-lt"/>
                <a:ea typeface="+mj-ea"/>
                <a:cs typeface="+mj-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p>
        </p:txBody>
      </p:sp>
      <p:sp>
        <p:nvSpPr>
          <p:cNvPr id="34" name="Text Placeholder 18">
            <a:extLst>
              <a:ext uri="{FF2B5EF4-FFF2-40B4-BE49-F238E27FC236}">
                <a16:creationId xmlns:a16="http://schemas.microsoft.com/office/drawing/2014/main" id="{699D24C6-4AFB-4222-8E0C-4D11CD9C0FF7}"/>
              </a:ext>
            </a:extLst>
          </p:cNvPr>
          <p:cNvSpPr>
            <a:spLocks noGrp="1"/>
          </p:cNvSpPr>
          <p:nvPr>
            <p:ph type="body" sz="quarter" idx="19" hasCustomPrompt="1"/>
          </p:nvPr>
        </p:nvSpPr>
        <p:spPr>
          <a:xfrm>
            <a:off x="1486412" y="4826656"/>
            <a:ext cx="4031030" cy="1057308"/>
          </a:xfrm>
        </p:spPr>
        <p:txBody>
          <a:bodyPr>
            <a:normAutofit/>
          </a:bodyPr>
          <a:lstStyle>
            <a:lvl1pPr marL="0" indent="0" algn="ctr">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12" name="Text Placeholder 15">
            <a:extLst>
              <a:ext uri="{FF2B5EF4-FFF2-40B4-BE49-F238E27FC236}">
                <a16:creationId xmlns:a16="http://schemas.microsoft.com/office/drawing/2014/main" id="{3B05E19C-DF33-4515-AC52-F95850810EC1}"/>
              </a:ext>
            </a:extLst>
          </p:cNvPr>
          <p:cNvSpPr>
            <a:spLocks noGrp="1"/>
          </p:cNvSpPr>
          <p:nvPr>
            <p:ph type="body" sz="quarter" idx="23" hasCustomPrompt="1"/>
          </p:nvPr>
        </p:nvSpPr>
        <p:spPr>
          <a:xfrm>
            <a:off x="6672630" y="4319431"/>
            <a:ext cx="4031945" cy="365125"/>
          </a:xfrm>
        </p:spPr>
        <p:txBody>
          <a:bodyPr>
            <a:normAutofit/>
          </a:bodyPr>
          <a:lstStyle>
            <a:lvl1pPr marL="0" indent="0" algn="ctr">
              <a:buNone/>
              <a:defRPr lang="en-US" sz="2000" kern="1200" spc="150" baseline="0" dirty="0">
                <a:solidFill>
                  <a:schemeClr val="tx1">
                    <a:lumMod val="75000"/>
                    <a:lumOff val="25000"/>
                  </a:schemeClr>
                </a:solidFill>
                <a:latin typeface="+mj-lt"/>
                <a:ea typeface="+mj-ea"/>
                <a:cs typeface="+mj-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p>
        </p:txBody>
      </p:sp>
      <p:sp>
        <p:nvSpPr>
          <p:cNvPr id="13" name="Text Placeholder 18">
            <a:extLst>
              <a:ext uri="{FF2B5EF4-FFF2-40B4-BE49-F238E27FC236}">
                <a16:creationId xmlns:a16="http://schemas.microsoft.com/office/drawing/2014/main" id="{C0EBC62D-442C-45D3-B66B-C6578FBB3370}"/>
              </a:ext>
            </a:extLst>
          </p:cNvPr>
          <p:cNvSpPr>
            <a:spLocks noGrp="1"/>
          </p:cNvSpPr>
          <p:nvPr>
            <p:ph type="body" sz="quarter" idx="24" hasCustomPrompt="1"/>
          </p:nvPr>
        </p:nvSpPr>
        <p:spPr>
          <a:xfrm>
            <a:off x="6673143" y="4826656"/>
            <a:ext cx="4031030" cy="1057308"/>
          </a:xfrm>
        </p:spPr>
        <p:txBody>
          <a:bodyPr>
            <a:normAutofit/>
          </a:bodyPr>
          <a:lstStyle>
            <a:lvl1pPr marL="0" indent="0" algn="ctr">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3" name="Date Placeholder 2">
            <a:extLst>
              <a:ext uri="{FF2B5EF4-FFF2-40B4-BE49-F238E27FC236}">
                <a16:creationId xmlns:a16="http://schemas.microsoft.com/office/drawing/2014/main" id="{98EC90C5-A811-4E5C-ADD1-A89DB4E94DAA}"/>
              </a:ext>
            </a:extLst>
          </p:cNvPr>
          <p:cNvSpPr>
            <a:spLocks noGrp="1"/>
          </p:cNvSpPr>
          <p:nvPr>
            <p:ph type="dt" sz="half" idx="20"/>
          </p:nvPr>
        </p:nvSpPr>
        <p:spPr/>
        <p:txBody>
          <a:bodyPr/>
          <a:lstStyle/>
          <a:p>
            <a:r>
              <a:rPr lang="en-US" dirty="0"/>
              <a:t>20XX</a:t>
            </a:r>
          </a:p>
        </p:txBody>
      </p:sp>
      <p:sp>
        <p:nvSpPr>
          <p:cNvPr id="4" name="Footer Placeholder 3">
            <a:extLst>
              <a:ext uri="{FF2B5EF4-FFF2-40B4-BE49-F238E27FC236}">
                <a16:creationId xmlns:a16="http://schemas.microsoft.com/office/drawing/2014/main" id="{3356B621-AE19-45D3-B25F-23256C242DDD}"/>
              </a:ext>
            </a:extLst>
          </p:cNvPr>
          <p:cNvSpPr>
            <a:spLocks noGrp="1"/>
          </p:cNvSpPr>
          <p:nvPr>
            <p:ph type="ftr" sz="quarter" idx="21"/>
          </p:nvPr>
        </p:nvSpPr>
        <p:spPr/>
        <p:txBody>
          <a:bodyPr/>
          <a:lstStyle/>
          <a:p>
            <a:r>
              <a:rPr lang="en-US" dirty="0"/>
              <a:t>Pitch Deck</a:t>
            </a:r>
          </a:p>
        </p:txBody>
      </p:sp>
      <p:sp>
        <p:nvSpPr>
          <p:cNvPr id="5" name="Slide Number Placeholder 4">
            <a:extLst>
              <a:ext uri="{FF2B5EF4-FFF2-40B4-BE49-F238E27FC236}">
                <a16:creationId xmlns:a16="http://schemas.microsoft.com/office/drawing/2014/main" id="{158BDCB2-D8C3-4571-8154-76BEA9AE41A8}"/>
              </a:ext>
            </a:extLst>
          </p:cNvPr>
          <p:cNvSpPr>
            <a:spLocks noGrp="1"/>
          </p:cNvSpPr>
          <p:nvPr>
            <p:ph type="sldNum" sz="quarter" idx="22"/>
          </p:nvPr>
        </p:nvSpPr>
        <p:spPr/>
        <p:txBody>
          <a:bodyPr/>
          <a:lstStyle/>
          <a:p>
            <a:fld id="{B5CEABB6-07DC-46E8-9B57-56EC44A396E5}" type="slidenum">
              <a:rPr lang="en-US" smtClean="0"/>
              <a:t>‹#›</a:t>
            </a:fld>
            <a:endParaRPr lang="en-US" dirty="0"/>
          </a:p>
        </p:txBody>
      </p:sp>
      <p:cxnSp>
        <p:nvCxnSpPr>
          <p:cNvPr id="2" name="Straight Connector 1">
            <a:extLst>
              <a:ext uri="{FF2B5EF4-FFF2-40B4-BE49-F238E27FC236}">
                <a16:creationId xmlns:a16="http://schemas.microsoft.com/office/drawing/2014/main" id="{9298DCF7-7DC1-4618-8133-F63847B0AFE2}"/>
              </a:ext>
              <a:ext uri="{C183D7F6-B498-43B3-948B-1728B52AA6E4}">
                <adec:decorative xmlns:adec="http://schemas.microsoft.com/office/drawing/2017/decorative" val="1"/>
              </a:ext>
            </a:extLst>
          </p:cNvPr>
          <p:cNvCxnSpPr>
            <a:cxnSpLocks/>
          </p:cNvCxnSpPr>
          <p:nvPr userDrawn="1"/>
        </p:nvCxnSpPr>
        <p:spPr>
          <a:xfrm>
            <a:off x="8688388" y="0"/>
            <a:ext cx="3503612" cy="2352957"/>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53A6567-233D-4A3B-B52B-DE7E5E35A175}"/>
              </a:ext>
              <a:ext uri="{C183D7F6-B498-43B3-948B-1728B52AA6E4}">
                <adec:decorative xmlns:adec="http://schemas.microsoft.com/office/drawing/2017/decorative" val="1"/>
              </a:ext>
            </a:extLst>
          </p:cNvPr>
          <p:cNvCxnSpPr>
            <a:cxnSpLocks/>
          </p:cNvCxnSpPr>
          <p:nvPr userDrawn="1"/>
        </p:nvCxnSpPr>
        <p:spPr>
          <a:xfrm>
            <a:off x="9720943" y="0"/>
            <a:ext cx="2471057" cy="2699032"/>
          </a:xfrm>
          <a:prstGeom prst="line">
            <a:avLst/>
          </a:prstGeom>
        </p:spPr>
        <p:style>
          <a:lnRef idx="1">
            <a:schemeClr val="accent1"/>
          </a:lnRef>
          <a:fillRef idx="0">
            <a:schemeClr val="accent1"/>
          </a:fillRef>
          <a:effectRef idx="0">
            <a:schemeClr val="accent1"/>
          </a:effectRef>
          <a:fontRef idx="minor">
            <a:schemeClr val="tx1"/>
          </a:fontRef>
        </p:style>
      </p:cxnSp>
      <p:pic>
        <p:nvPicPr>
          <p:cNvPr id="7" name="Graphic 6">
            <a:extLst>
              <a:ext uri="{FF2B5EF4-FFF2-40B4-BE49-F238E27FC236}">
                <a16:creationId xmlns:a16="http://schemas.microsoft.com/office/drawing/2014/main" id="{64D564EB-CA78-42C6-AD76-3C4E7B3AEA8D}"/>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0" y="473953"/>
            <a:ext cx="2057400" cy="1647825"/>
          </a:xfrm>
          <a:prstGeom prst="rect">
            <a:avLst/>
          </a:prstGeom>
        </p:spPr>
      </p:pic>
      <p:pic>
        <p:nvPicPr>
          <p:cNvPr id="8" name="Graphic 7">
            <a:extLst>
              <a:ext uri="{FF2B5EF4-FFF2-40B4-BE49-F238E27FC236}">
                <a16:creationId xmlns:a16="http://schemas.microsoft.com/office/drawing/2014/main" id="{1CFFBB3A-BDCF-4878-8D04-E8BB9A050E71}"/>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11049000" y="5180889"/>
            <a:ext cx="1143000" cy="914400"/>
          </a:xfrm>
          <a:prstGeom prst="rect">
            <a:avLst/>
          </a:prstGeom>
        </p:spPr>
      </p:pic>
    </p:spTree>
    <p:extLst>
      <p:ext uri="{BB962C8B-B14F-4D97-AF65-F5344CB8AC3E}">
        <p14:creationId xmlns:p14="http://schemas.microsoft.com/office/powerpoint/2010/main" val="2501487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2 Column">
    <p:bg>
      <p:bgPr>
        <a:solidFill>
          <a:schemeClr val="bg1"/>
        </a:soli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42ACEF30-0520-40B3-A1F1-F3D2530563D6}"/>
              </a:ext>
            </a:extLst>
          </p:cNvPr>
          <p:cNvSpPr>
            <a:spLocks noGrp="1"/>
          </p:cNvSpPr>
          <p:nvPr>
            <p:ph type="title" hasCustomPrompt="1"/>
          </p:nvPr>
        </p:nvSpPr>
        <p:spPr>
          <a:xfrm>
            <a:off x="1508760" y="4156405"/>
            <a:ext cx="3139440" cy="1325563"/>
          </a:xfrm>
        </p:spPr>
        <p:txBody>
          <a:bodyPr anchor="b">
            <a:normAutofit/>
          </a:bodyPr>
          <a:lstStyle>
            <a:lvl1pPr algn="l">
              <a:defRPr lang="en-US" sz="2800" kern="1200"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15" name="Text Placeholder 15">
            <a:extLst>
              <a:ext uri="{FF2B5EF4-FFF2-40B4-BE49-F238E27FC236}">
                <a16:creationId xmlns:a16="http://schemas.microsoft.com/office/drawing/2014/main" id="{A1FB681F-A94D-4BF8-8290-0811E98D49D4}"/>
              </a:ext>
            </a:extLst>
          </p:cNvPr>
          <p:cNvSpPr>
            <a:spLocks noGrp="1"/>
          </p:cNvSpPr>
          <p:nvPr>
            <p:ph type="body" sz="quarter" idx="13" hasCustomPrompt="1"/>
          </p:nvPr>
        </p:nvSpPr>
        <p:spPr>
          <a:xfrm>
            <a:off x="5922254" y="1530635"/>
            <a:ext cx="5433204" cy="365125"/>
          </a:xfrm>
        </p:spPr>
        <p:txBody>
          <a:bodyPr>
            <a:normAutofit/>
          </a:bodyPr>
          <a:lstStyle>
            <a:lvl1pPr marL="0" indent="0">
              <a:buNone/>
              <a:defRPr lang="en-US" sz="2000" kern="1200"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17" name="Text Placeholder 18">
            <a:extLst>
              <a:ext uri="{FF2B5EF4-FFF2-40B4-BE49-F238E27FC236}">
                <a16:creationId xmlns:a16="http://schemas.microsoft.com/office/drawing/2014/main" id="{61E8C129-EF62-46A8-97F3-3CB5D014FBDD}"/>
              </a:ext>
            </a:extLst>
          </p:cNvPr>
          <p:cNvSpPr>
            <a:spLocks noGrp="1"/>
          </p:cNvSpPr>
          <p:nvPr>
            <p:ph type="body" sz="quarter" idx="15" hasCustomPrompt="1"/>
          </p:nvPr>
        </p:nvSpPr>
        <p:spPr>
          <a:xfrm>
            <a:off x="5921828" y="1860060"/>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16" name="Text Placeholder 15">
            <a:extLst>
              <a:ext uri="{FF2B5EF4-FFF2-40B4-BE49-F238E27FC236}">
                <a16:creationId xmlns:a16="http://schemas.microsoft.com/office/drawing/2014/main" id="{07D6A00C-D56B-4E8B-B992-7DA51D3C7261}"/>
              </a:ext>
            </a:extLst>
          </p:cNvPr>
          <p:cNvSpPr>
            <a:spLocks noGrp="1"/>
          </p:cNvSpPr>
          <p:nvPr>
            <p:ph type="body" sz="quarter" idx="23" hasCustomPrompt="1"/>
          </p:nvPr>
        </p:nvSpPr>
        <p:spPr>
          <a:xfrm>
            <a:off x="5922254" y="2630431"/>
            <a:ext cx="5433204" cy="365125"/>
          </a:xfrm>
        </p:spPr>
        <p:txBody>
          <a:bodyPr>
            <a:normAutofit/>
          </a:bodyPr>
          <a:lstStyle>
            <a:lvl1pPr marL="0" indent="0">
              <a:buNone/>
              <a:defRPr lang="en-US" sz="2000" kern="1200"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18" name="Text Placeholder 18">
            <a:extLst>
              <a:ext uri="{FF2B5EF4-FFF2-40B4-BE49-F238E27FC236}">
                <a16:creationId xmlns:a16="http://schemas.microsoft.com/office/drawing/2014/main" id="{DA90DA32-7E6A-4713-BDC9-73910E2A0E68}"/>
              </a:ext>
            </a:extLst>
          </p:cNvPr>
          <p:cNvSpPr>
            <a:spLocks noGrp="1"/>
          </p:cNvSpPr>
          <p:nvPr>
            <p:ph type="body" sz="quarter" idx="24" hasCustomPrompt="1"/>
          </p:nvPr>
        </p:nvSpPr>
        <p:spPr>
          <a:xfrm>
            <a:off x="5921828" y="2959856"/>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19" name="Text Placeholder 15">
            <a:extLst>
              <a:ext uri="{FF2B5EF4-FFF2-40B4-BE49-F238E27FC236}">
                <a16:creationId xmlns:a16="http://schemas.microsoft.com/office/drawing/2014/main" id="{D7E57261-C874-4DFD-AF7D-F9EC50B3BFD0}"/>
              </a:ext>
            </a:extLst>
          </p:cNvPr>
          <p:cNvSpPr>
            <a:spLocks noGrp="1"/>
          </p:cNvSpPr>
          <p:nvPr>
            <p:ph type="body" sz="quarter" idx="25" hasCustomPrompt="1"/>
          </p:nvPr>
        </p:nvSpPr>
        <p:spPr>
          <a:xfrm>
            <a:off x="5922254" y="3730227"/>
            <a:ext cx="5433204" cy="365125"/>
          </a:xfrm>
        </p:spPr>
        <p:txBody>
          <a:bodyPr>
            <a:normAutofit/>
          </a:bodyPr>
          <a:lstStyle>
            <a:lvl1pPr marL="0" indent="0">
              <a:buNone/>
              <a:defRPr lang="en-US" sz="2000" kern="1200"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20" name="Text Placeholder 18">
            <a:extLst>
              <a:ext uri="{FF2B5EF4-FFF2-40B4-BE49-F238E27FC236}">
                <a16:creationId xmlns:a16="http://schemas.microsoft.com/office/drawing/2014/main" id="{843F77CE-098F-4777-8C30-5CEE7954D140}"/>
              </a:ext>
            </a:extLst>
          </p:cNvPr>
          <p:cNvSpPr>
            <a:spLocks noGrp="1"/>
          </p:cNvSpPr>
          <p:nvPr>
            <p:ph type="body" sz="quarter" idx="26" hasCustomPrompt="1"/>
          </p:nvPr>
        </p:nvSpPr>
        <p:spPr>
          <a:xfrm>
            <a:off x="5921828" y="4059652"/>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23" name="Text Placeholder 15">
            <a:extLst>
              <a:ext uri="{FF2B5EF4-FFF2-40B4-BE49-F238E27FC236}">
                <a16:creationId xmlns:a16="http://schemas.microsoft.com/office/drawing/2014/main" id="{4CAE269A-B6AB-42A6-9575-6057FA25A29E}"/>
              </a:ext>
            </a:extLst>
          </p:cNvPr>
          <p:cNvSpPr>
            <a:spLocks noGrp="1"/>
          </p:cNvSpPr>
          <p:nvPr>
            <p:ph type="body" sz="quarter" idx="27" hasCustomPrompt="1"/>
          </p:nvPr>
        </p:nvSpPr>
        <p:spPr>
          <a:xfrm>
            <a:off x="5920106" y="4830024"/>
            <a:ext cx="5433204" cy="365125"/>
          </a:xfrm>
        </p:spPr>
        <p:txBody>
          <a:bodyPr>
            <a:normAutofit/>
          </a:bodyPr>
          <a:lstStyle>
            <a:lvl1pPr marL="0" indent="0">
              <a:buNone/>
              <a:defRPr lang="en-US" sz="2000" kern="1200"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24" name="Text Placeholder 18">
            <a:extLst>
              <a:ext uri="{FF2B5EF4-FFF2-40B4-BE49-F238E27FC236}">
                <a16:creationId xmlns:a16="http://schemas.microsoft.com/office/drawing/2014/main" id="{46866A49-A3A8-4869-961C-EB41F6BC7843}"/>
              </a:ext>
            </a:extLst>
          </p:cNvPr>
          <p:cNvSpPr>
            <a:spLocks noGrp="1"/>
          </p:cNvSpPr>
          <p:nvPr>
            <p:ph type="body" sz="quarter" idx="28" hasCustomPrompt="1"/>
          </p:nvPr>
        </p:nvSpPr>
        <p:spPr>
          <a:xfrm>
            <a:off x="5919680" y="5159449"/>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3" name="Date Placeholder 2">
            <a:extLst>
              <a:ext uri="{FF2B5EF4-FFF2-40B4-BE49-F238E27FC236}">
                <a16:creationId xmlns:a16="http://schemas.microsoft.com/office/drawing/2014/main" id="{98EC90C5-A811-4E5C-ADD1-A89DB4E94DAA}"/>
              </a:ext>
            </a:extLst>
          </p:cNvPr>
          <p:cNvSpPr>
            <a:spLocks noGrp="1"/>
          </p:cNvSpPr>
          <p:nvPr>
            <p:ph type="dt" sz="half" idx="20"/>
          </p:nvPr>
        </p:nvSpPr>
        <p:spPr>
          <a:xfrm>
            <a:off x="5919680" y="6356350"/>
            <a:ext cx="947516" cy="365125"/>
          </a:xfrm>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3356B621-AE19-45D3-B25F-23256C242DDD}"/>
              </a:ext>
            </a:extLst>
          </p:cNvPr>
          <p:cNvSpPr>
            <a:spLocks noGrp="1"/>
          </p:cNvSpPr>
          <p:nvPr>
            <p:ph type="ftr" sz="quarter" idx="21"/>
          </p:nvPr>
        </p:nvSpPr>
        <p:spPr>
          <a:xfrm>
            <a:off x="7161955" y="6356350"/>
            <a:ext cx="3243942" cy="365125"/>
          </a:xfrm>
        </p:spPr>
        <p:txBody>
          <a:bodyPr/>
          <a:lstStyle>
            <a:lvl1pPr>
              <a:defRPr sz="900"/>
            </a:lvl1pPr>
          </a:lstStyle>
          <a:p>
            <a:r>
              <a:rPr lang="en-US" dirty="0"/>
              <a:t>Pitch Deck</a:t>
            </a:r>
          </a:p>
        </p:txBody>
      </p:sp>
      <p:sp>
        <p:nvSpPr>
          <p:cNvPr id="5" name="Slide Number Placeholder 4">
            <a:extLst>
              <a:ext uri="{FF2B5EF4-FFF2-40B4-BE49-F238E27FC236}">
                <a16:creationId xmlns:a16="http://schemas.microsoft.com/office/drawing/2014/main" id="{158BDCB2-D8C3-4571-8154-76BEA9AE41A8}"/>
              </a:ext>
            </a:extLst>
          </p:cNvPr>
          <p:cNvSpPr>
            <a:spLocks noGrp="1"/>
          </p:cNvSpPr>
          <p:nvPr>
            <p:ph type="sldNum" sz="quarter" idx="22"/>
          </p:nvPr>
        </p:nvSpPr>
        <p:spPr>
          <a:xfrm>
            <a:off x="10700656" y="6356350"/>
            <a:ext cx="653143" cy="365125"/>
          </a:xfrm>
        </p:spPr>
        <p:txBody>
          <a:bodyPr/>
          <a:lstStyle>
            <a:lvl1pPr>
              <a:defRPr sz="900"/>
            </a:lvl1pPr>
          </a:lstStyle>
          <a:p>
            <a:fld id="{B5CEABB6-07DC-46E8-9B57-56EC44A396E5}" type="slidenum">
              <a:rPr lang="en-US" smtClean="0"/>
              <a:pPr/>
              <a:t>‹#›</a:t>
            </a:fld>
            <a:endParaRPr lang="en-US" dirty="0"/>
          </a:p>
        </p:txBody>
      </p:sp>
      <p:pic>
        <p:nvPicPr>
          <p:cNvPr id="2" name="Graphic 1">
            <a:extLst>
              <a:ext uri="{FF2B5EF4-FFF2-40B4-BE49-F238E27FC236}">
                <a16:creationId xmlns:a16="http://schemas.microsoft.com/office/drawing/2014/main" id="{6D8D9106-8780-461D-9091-E074B0A3C956}"/>
              </a:ext>
              <a:ext uri="{C183D7F6-B498-43B3-948B-1728B52AA6E4}">
                <adec:decorative xmlns:adec="http://schemas.microsoft.com/office/drawing/2017/decorative" val="1"/>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39434" t="20278" b="22673"/>
          <a:stretch/>
        </p:blipFill>
        <p:spPr>
          <a:xfrm>
            <a:off x="-4696" y="-1"/>
            <a:ext cx="4896735" cy="4385949"/>
          </a:xfrm>
          <a:prstGeom prst="rect">
            <a:avLst/>
          </a:prstGeom>
        </p:spPr>
      </p:pic>
    </p:spTree>
    <p:extLst>
      <p:ext uri="{BB962C8B-B14F-4D97-AF65-F5344CB8AC3E}">
        <p14:creationId xmlns:p14="http://schemas.microsoft.com/office/powerpoint/2010/main" val="3061950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roduction">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1362075" y="1671639"/>
            <a:ext cx="5111750" cy="1204912"/>
          </a:xfrm>
        </p:spPr>
        <p:txBody>
          <a:bodyPr anchor="b">
            <a:normAutofit/>
          </a:bodyPr>
          <a:lstStyle>
            <a:lvl1pPr>
              <a:defRPr lang="en-US" sz="2800" kern="1200"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92FD4279-EA62-4397-878A-73F4948DB176}"/>
              </a:ext>
            </a:extLst>
          </p:cNvPr>
          <p:cNvSpPr>
            <a:spLocks noGrp="1"/>
          </p:cNvSpPr>
          <p:nvPr>
            <p:ph type="body" idx="1"/>
          </p:nvPr>
        </p:nvSpPr>
        <p:spPr>
          <a:xfrm>
            <a:off x="1362075" y="3660774"/>
            <a:ext cx="5111750" cy="1525588"/>
          </a:xfrm>
        </p:spPr>
        <p:txBody>
          <a:bodyPr>
            <a:normAutofit/>
          </a:bodyPr>
          <a:lstStyle>
            <a:lvl1pPr marL="0" indent="0">
              <a:lnSpc>
                <a:spcPct val="100000"/>
              </a:lnSpc>
              <a:buNone/>
              <a:defRPr sz="1400" spc="5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14" name="Straight Connector 13">
            <a:extLst>
              <a:ext uri="{FF2B5EF4-FFF2-40B4-BE49-F238E27FC236}">
                <a16:creationId xmlns:a16="http://schemas.microsoft.com/office/drawing/2014/main" id="{49FBD260-5143-4B12-B9F8-33E48D548909}"/>
              </a:ext>
            </a:extLst>
          </p:cNvPr>
          <p:cNvCxnSpPr/>
          <p:nvPr/>
        </p:nvCxnSpPr>
        <p:spPr>
          <a:xfrm>
            <a:off x="9096375" y="1497012"/>
            <a:ext cx="3095625"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87F08D6-2CA7-4A5A-BE34-07113DCA535D}"/>
              </a:ext>
            </a:extLst>
          </p:cNvPr>
          <p:cNvCxnSpPr/>
          <p:nvPr/>
        </p:nvCxnSpPr>
        <p:spPr>
          <a:xfrm flipH="1">
            <a:off x="6953250" y="-25401"/>
            <a:ext cx="3790950" cy="6902451"/>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 name="Date Placeholder 6">
            <a:extLst>
              <a:ext uri="{FF2B5EF4-FFF2-40B4-BE49-F238E27FC236}">
                <a16:creationId xmlns:a16="http://schemas.microsoft.com/office/drawing/2014/main" id="{70146B66-4F07-44BE-8AAB-48EA5170DA81}"/>
              </a:ext>
            </a:extLst>
          </p:cNvPr>
          <p:cNvSpPr>
            <a:spLocks noGrp="1"/>
          </p:cNvSpPr>
          <p:nvPr>
            <p:ph type="dt" sz="half" idx="10"/>
          </p:nvPr>
        </p:nvSpPr>
        <p:spPr>
          <a:xfrm>
            <a:off x="838200" y="6356350"/>
            <a:ext cx="2743200" cy="365125"/>
          </a:xfrm>
        </p:spPr>
        <p:txBody>
          <a:bodyPr/>
          <a:lstStyle>
            <a:lvl1pPr>
              <a:defRPr sz="900"/>
            </a:lvl1pPr>
          </a:lstStyle>
          <a:p>
            <a:r>
              <a:rPr lang="en-US" dirty="0"/>
              <a:t>20XX</a:t>
            </a:r>
          </a:p>
        </p:txBody>
      </p:sp>
      <p:sp>
        <p:nvSpPr>
          <p:cNvPr id="10" name="Footer Placeholder 7">
            <a:extLst>
              <a:ext uri="{FF2B5EF4-FFF2-40B4-BE49-F238E27FC236}">
                <a16:creationId xmlns:a16="http://schemas.microsoft.com/office/drawing/2014/main" id="{3A927BE5-2F4C-4EBD-9093-C4ED6E3025B1}"/>
              </a:ext>
            </a:extLst>
          </p:cNvPr>
          <p:cNvSpPr>
            <a:spLocks noGrp="1"/>
          </p:cNvSpPr>
          <p:nvPr>
            <p:ph type="ftr" sz="quarter" idx="11"/>
          </p:nvPr>
        </p:nvSpPr>
        <p:spPr>
          <a:xfrm>
            <a:off x="5224463" y="6356350"/>
            <a:ext cx="1743075" cy="365125"/>
          </a:xfrm>
        </p:spPr>
        <p:txBody>
          <a:bodyPr/>
          <a:lstStyle>
            <a:lvl1pPr>
              <a:defRPr sz="900"/>
            </a:lvl1pPr>
          </a:lstStyle>
          <a:p>
            <a:r>
              <a:rPr lang="en-US" dirty="0"/>
              <a:t>Pitch Deck</a:t>
            </a:r>
          </a:p>
        </p:txBody>
      </p:sp>
      <p:sp>
        <p:nvSpPr>
          <p:cNvPr id="11" name="Slide Number Placeholder 8">
            <a:extLst>
              <a:ext uri="{FF2B5EF4-FFF2-40B4-BE49-F238E27FC236}">
                <a16:creationId xmlns:a16="http://schemas.microsoft.com/office/drawing/2014/main" id="{C4C1336B-CF5E-42FF-80E8-7D33A2D64E17}"/>
              </a:ext>
            </a:extLst>
          </p:cNvPr>
          <p:cNvSpPr>
            <a:spLocks noGrp="1"/>
          </p:cNvSpPr>
          <p:nvPr>
            <p:ph type="sldNum" sz="quarter" idx="12"/>
          </p:nvPr>
        </p:nvSpPr>
        <p:spPr>
          <a:xfrm>
            <a:off x="8610600" y="6356350"/>
            <a:ext cx="2743200" cy="365125"/>
          </a:xfrm>
        </p:spPr>
        <p:txBody>
          <a:bodyPr/>
          <a:lstStyle>
            <a:lvl1pPr>
              <a:defRPr sz="900"/>
            </a:lvl1pPr>
          </a:lstStyle>
          <a:p>
            <a:fld id="{B5CEABB6-07DC-46E8-9B57-56EC44A396E5}" type="slidenum">
              <a:rPr lang="en-US" smtClean="0"/>
              <a:t>‹#›</a:t>
            </a:fld>
            <a:endParaRPr lang="en-US" dirty="0"/>
          </a:p>
        </p:txBody>
      </p:sp>
    </p:spTree>
    <p:extLst>
      <p:ext uri="{BB962C8B-B14F-4D97-AF65-F5344CB8AC3E}">
        <p14:creationId xmlns:p14="http://schemas.microsoft.com/office/powerpoint/2010/main" val="12932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Break">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2571235"/>
            <a:ext cx="4179570" cy="1715531"/>
          </a:xfrm>
        </p:spPr>
        <p:txBody>
          <a:bodyPr anchor="ctr">
            <a:noAutofit/>
          </a:bodyPr>
          <a:lstStyle>
            <a:lvl1pPr algn="l">
              <a:defRPr sz="3600" spc="150" baseline="0">
                <a:solidFill>
                  <a:schemeClr val="tx1">
                    <a:lumMod val="75000"/>
                    <a:lumOff val="25000"/>
                  </a:schemeClr>
                </a:solidFill>
              </a:defRPr>
            </a:lvl1pPr>
          </a:lstStyle>
          <a:p>
            <a:r>
              <a:rPr lang="en-US"/>
              <a:t>CLICK TO EDIT MASTER TITLE STYLE</a:t>
            </a:r>
          </a:p>
        </p:txBody>
      </p:sp>
      <p:pic>
        <p:nvPicPr>
          <p:cNvPr id="5" name="Graphic 4">
            <a:extLst>
              <a:ext uri="{FF2B5EF4-FFF2-40B4-BE49-F238E27FC236}">
                <a16:creationId xmlns:a16="http://schemas.microsoft.com/office/drawing/2014/main" id="{F05D2CCB-CCFC-4A8A-ADA9-C1E4D13B968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0" y="828675"/>
            <a:ext cx="5876925" cy="5200650"/>
          </a:xfrm>
          <a:prstGeom prst="rect">
            <a:avLst/>
          </a:prstGeom>
        </p:spPr>
      </p:pic>
    </p:spTree>
    <p:extLst>
      <p:ext uri="{BB962C8B-B14F-4D97-AF65-F5344CB8AC3E}">
        <p14:creationId xmlns:p14="http://schemas.microsoft.com/office/powerpoint/2010/main" val="3228668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AEE644D4-F9A4-4237-BD5C-4B97ABA9337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0" y="0"/>
            <a:ext cx="5581650" cy="6858000"/>
          </a:xfrm>
          <a:prstGeom prst="rect">
            <a:avLst/>
          </a:prstGeom>
        </p:spPr>
      </p:pic>
      <p:sp>
        <p:nvSpPr>
          <p:cNvPr id="2" name="Title 1">
            <a:extLst>
              <a:ext uri="{FF2B5EF4-FFF2-40B4-BE49-F238E27FC236}">
                <a16:creationId xmlns:a16="http://schemas.microsoft.com/office/drawing/2014/main" id="{C2FF67A8-55FA-435D-A18C-96D63D22B53E}"/>
              </a:ext>
            </a:extLst>
          </p:cNvPr>
          <p:cNvSpPr>
            <a:spLocks noGrp="1"/>
          </p:cNvSpPr>
          <p:nvPr>
            <p:ph type="title" hasCustomPrompt="1"/>
          </p:nvPr>
        </p:nvSpPr>
        <p:spPr>
          <a:xfrm>
            <a:off x="5920169" y="1152771"/>
            <a:ext cx="5431971" cy="846301"/>
          </a:xfrm>
        </p:spPr>
        <p:txBody>
          <a:bodyPr anchor="t">
            <a:normAutofit/>
          </a:bodyPr>
          <a:lstStyle>
            <a:lvl1pPr>
              <a:defRPr lang="en-US" sz="2800" kern="1200" cap="all" spc="150" baseline="0" dirty="0">
                <a:solidFill>
                  <a:schemeClr val="tx1">
                    <a:lumMod val="75000"/>
                    <a:lumOff val="25000"/>
                  </a:schemeClr>
                </a:solidFill>
                <a:latin typeface="+mj-lt"/>
                <a:ea typeface="+mj-ea"/>
                <a:cs typeface="+mj-cs"/>
              </a:defRPr>
            </a:lvl1pPr>
          </a:lstStyle>
          <a:p>
            <a:r>
              <a:rPr lang="en-US"/>
              <a:t>CLICK TO EDIT MASTER TITLE STYLE</a:t>
            </a:r>
          </a:p>
        </p:txBody>
      </p:sp>
      <p:cxnSp>
        <p:nvCxnSpPr>
          <p:cNvPr id="9" name="Straight Connector 8">
            <a:extLst>
              <a:ext uri="{FF2B5EF4-FFF2-40B4-BE49-F238E27FC236}">
                <a16:creationId xmlns:a16="http://schemas.microsoft.com/office/drawing/2014/main" id="{BDAC7E4E-FE06-4E90-8107-6B543E5515ED}"/>
              </a:ext>
            </a:extLst>
          </p:cNvPr>
          <p:cNvCxnSpPr/>
          <p:nvPr/>
        </p:nvCxnSpPr>
        <p:spPr>
          <a:xfrm flipV="1">
            <a:off x="2209800" y="0"/>
            <a:ext cx="2438400" cy="685800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Text Placeholder 15">
            <a:extLst>
              <a:ext uri="{FF2B5EF4-FFF2-40B4-BE49-F238E27FC236}">
                <a16:creationId xmlns:a16="http://schemas.microsoft.com/office/drawing/2014/main" id="{3864668D-D640-4ABF-BB9A-D60176660F07}"/>
              </a:ext>
            </a:extLst>
          </p:cNvPr>
          <p:cNvSpPr>
            <a:spLocks noGrp="1"/>
          </p:cNvSpPr>
          <p:nvPr>
            <p:ph type="body" sz="quarter" idx="13" hasCustomPrompt="1"/>
          </p:nvPr>
        </p:nvSpPr>
        <p:spPr>
          <a:xfrm>
            <a:off x="5922254" y="2469515"/>
            <a:ext cx="5433204" cy="365125"/>
          </a:xfrm>
        </p:spPr>
        <p:txBody>
          <a:bodyPr>
            <a:normAutofit/>
          </a:bodyPr>
          <a:lstStyle>
            <a:lvl1pPr marL="0" indent="0">
              <a:buNone/>
              <a:defRPr lang="en-US" sz="2000" kern="1200" cap="all"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12" name="Text Placeholder 18">
            <a:extLst>
              <a:ext uri="{FF2B5EF4-FFF2-40B4-BE49-F238E27FC236}">
                <a16:creationId xmlns:a16="http://schemas.microsoft.com/office/drawing/2014/main" id="{2E289D5A-B06B-43D4-A3CA-3B06C4D49FDD}"/>
              </a:ext>
            </a:extLst>
          </p:cNvPr>
          <p:cNvSpPr>
            <a:spLocks noGrp="1"/>
          </p:cNvSpPr>
          <p:nvPr>
            <p:ph type="body" sz="quarter" idx="15" hasCustomPrompt="1"/>
          </p:nvPr>
        </p:nvSpPr>
        <p:spPr>
          <a:xfrm>
            <a:off x="5921828" y="2798940"/>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13" name="Text Placeholder 15">
            <a:extLst>
              <a:ext uri="{FF2B5EF4-FFF2-40B4-BE49-F238E27FC236}">
                <a16:creationId xmlns:a16="http://schemas.microsoft.com/office/drawing/2014/main" id="{1DCC2995-DE17-436D-82AE-6E107865CB79}"/>
              </a:ext>
            </a:extLst>
          </p:cNvPr>
          <p:cNvSpPr>
            <a:spLocks noGrp="1"/>
          </p:cNvSpPr>
          <p:nvPr>
            <p:ph type="body" sz="quarter" idx="23" hasCustomPrompt="1"/>
          </p:nvPr>
        </p:nvSpPr>
        <p:spPr>
          <a:xfrm>
            <a:off x="5922254" y="3569311"/>
            <a:ext cx="5433204" cy="365125"/>
          </a:xfrm>
        </p:spPr>
        <p:txBody>
          <a:bodyPr>
            <a:normAutofit/>
          </a:bodyPr>
          <a:lstStyle>
            <a:lvl1pPr marL="0" indent="0">
              <a:buNone/>
              <a:defRPr lang="en-US" sz="2000" kern="1200" cap="all"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14" name="Text Placeholder 18">
            <a:extLst>
              <a:ext uri="{FF2B5EF4-FFF2-40B4-BE49-F238E27FC236}">
                <a16:creationId xmlns:a16="http://schemas.microsoft.com/office/drawing/2014/main" id="{C7E70A65-1FB1-4F42-854B-8213ED73F792}"/>
              </a:ext>
            </a:extLst>
          </p:cNvPr>
          <p:cNvSpPr>
            <a:spLocks noGrp="1"/>
          </p:cNvSpPr>
          <p:nvPr>
            <p:ph type="body" sz="quarter" idx="24" hasCustomPrompt="1"/>
          </p:nvPr>
        </p:nvSpPr>
        <p:spPr>
          <a:xfrm>
            <a:off x="5921828" y="3898736"/>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15" name="Text Placeholder 15">
            <a:extLst>
              <a:ext uri="{FF2B5EF4-FFF2-40B4-BE49-F238E27FC236}">
                <a16:creationId xmlns:a16="http://schemas.microsoft.com/office/drawing/2014/main" id="{45657994-DC61-4DEB-BB2B-65DFCA997AF1}"/>
              </a:ext>
            </a:extLst>
          </p:cNvPr>
          <p:cNvSpPr>
            <a:spLocks noGrp="1"/>
          </p:cNvSpPr>
          <p:nvPr>
            <p:ph type="body" sz="quarter" idx="25" hasCustomPrompt="1"/>
          </p:nvPr>
        </p:nvSpPr>
        <p:spPr>
          <a:xfrm>
            <a:off x="5922254" y="4669107"/>
            <a:ext cx="5433204" cy="365125"/>
          </a:xfrm>
        </p:spPr>
        <p:txBody>
          <a:bodyPr>
            <a:normAutofit/>
          </a:bodyPr>
          <a:lstStyle>
            <a:lvl1pPr marL="0" indent="0">
              <a:buNone/>
              <a:defRPr lang="en-US" sz="2000" kern="1200" cap="all" spc="150" baseline="0" dirty="0">
                <a:solidFill>
                  <a:schemeClr val="tx1">
                    <a:lumMod val="75000"/>
                    <a:lumOff val="25000"/>
                  </a:schemeClr>
                </a:solidFill>
                <a:latin typeface="+mj-lt"/>
                <a:ea typeface="+mj-ea"/>
                <a:cs typeface="+mj-cs"/>
              </a:defRPr>
            </a:lvl1pPr>
          </a:lstStyle>
          <a:p>
            <a:pPr lvl="0"/>
            <a:r>
              <a:rPr lang="en-US"/>
              <a:t>CLICK TO ADD SUBTITLE</a:t>
            </a:r>
          </a:p>
        </p:txBody>
      </p:sp>
      <p:sp>
        <p:nvSpPr>
          <p:cNvPr id="16" name="Text Placeholder 18">
            <a:extLst>
              <a:ext uri="{FF2B5EF4-FFF2-40B4-BE49-F238E27FC236}">
                <a16:creationId xmlns:a16="http://schemas.microsoft.com/office/drawing/2014/main" id="{18397EE2-60CD-47FD-AF8F-83A5324D9D18}"/>
              </a:ext>
            </a:extLst>
          </p:cNvPr>
          <p:cNvSpPr>
            <a:spLocks noGrp="1"/>
          </p:cNvSpPr>
          <p:nvPr>
            <p:ph type="body" sz="quarter" idx="26" hasCustomPrompt="1"/>
          </p:nvPr>
        </p:nvSpPr>
        <p:spPr>
          <a:xfrm>
            <a:off x="5921828" y="4998532"/>
            <a:ext cx="5431971" cy="557950"/>
          </a:xfrm>
        </p:spPr>
        <p:txBody>
          <a:bodyPr>
            <a:normAutofit/>
          </a:bodyPr>
          <a:lstStyle>
            <a:lvl1pPr marL="0" indent="0">
              <a:lnSpc>
                <a:spcPct val="100000"/>
              </a:lnSpc>
              <a:buFont typeface="Arial" panose="020B0604020202020204" pitchFamily="34" charset="0"/>
              <a:buNone/>
              <a:defRPr sz="1400">
                <a:solidFill>
                  <a:schemeClr val="tx1">
                    <a:lumMod val="75000"/>
                    <a:lumOff val="25000"/>
                  </a:schemeClr>
                </a:solidFill>
              </a:defRPr>
            </a:lvl1pPr>
          </a:lstStyle>
          <a:p>
            <a:pPr lvl="0"/>
            <a:r>
              <a:rPr lang="en-US"/>
              <a:t>Click to add text</a:t>
            </a:r>
          </a:p>
        </p:txBody>
      </p:sp>
      <p:sp>
        <p:nvSpPr>
          <p:cNvPr id="17" name="Date Placeholder 2">
            <a:extLst>
              <a:ext uri="{FF2B5EF4-FFF2-40B4-BE49-F238E27FC236}">
                <a16:creationId xmlns:a16="http://schemas.microsoft.com/office/drawing/2014/main" id="{1E25EFF1-65C7-4F93-8740-46885C6BEA57}"/>
              </a:ext>
            </a:extLst>
          </p:cNvPr>
          <p:cNvSpPr>
            <a:spLocks noGrp="1"/>
          </p:cNvSpPr>
          <p:nvPr>
            <p:ph type="dt" sz="half" idx="20"/>
          </p:nvPr>
        </p:nvSpPr>
        <p:spPr>
          <a:xfrm>
            <a:off x="5919680" y="6356350"/>
            <a:ext cx="947516" cy="365125"/>
          </a:xfrm>
        </p:spPr>
        <p:txBody>
          <a:bodyPr/>
          <a:lstStyle>
            <a:lvl1pPr>
              <a:defRPr sz="900"/>
            </a:lvl1pPr>
          </a:lstStyle>
          <a:p>
            <a:r>
              <a:rPr lang="en-US" dirty="0"/>
              <a:t>20XX</a:t>
            </a:r>
          </a:p>
        </p:txBody>
      </p:sp>
      <p:sp>
        <p:nvSpPr>
          <p:cNvPr id="18" name="Footer Placeholder 3">
            <a:extLst>
              <a:ext uri="{FF2B5EF4-FFF2-40B4-BE49-F238E27FC236}">
                <a16:creationId xmlns:a16="http://schemas.microsoft.com/office/drawing/2014/main" id="{C16D80BF-B599-4FC0-ABD5-98777872FE5F}"/>
              </a:ext>
            </a:extLst>
          </p:cNvPr>
          <p:cNvSpPr>
            <a:spLocks noGrp="1"/>
          </p:cNvSpPr>
          <p:nvPr>
            <p:ph type="ftr" sz="quarter" idx="21"/>
          </p:nvPr>
        </p:nvSpPr>
        <p:spPr>
          <a:xfrm>
            <a:off x="7161955" y="6356350"/>
            <a:ext cx="3243942" cy="365125"/>
          </a:xfrm>
        </p:spPr>
        <p:txBody>
          <a:bodyPr/>
          <a:lstStyle>
            <a:lvl1pPr>
              <a:defRPr sz="900"/>
            </a:lvl1pPr>
          </a:lstStyle>
          <a:p>
            <a:r>
              <a:rPr lang="en-US" dirty="0"/>
              <a:t>Pitch Deck</a:t>
            </a:r>
          </a:p>
        </p:txBody>
      </p:sp>
      <p:sp>
        <p:nvSpPr>
          <p:cNvPr id="19" name="Slide Number Placeholder 4">
            <a:extLst>
              <a:ext uri="{FF2B5EF4-FFF2-40B4-BE49-F238E27FC236}">
                <a16:creationId xmlns:a16="http://schemas.microsoft.com/office/drawing/2014/main" id="{F64421B1-FF90-4939-90BD-8206DE5036D0}"/>
              </a:ext>
            </a:extLst>
          </p:cNvPr>
          <p:cNvSpPr>
            <a:spLocks noGrp="1"/>
          </p:cNvSpPr>
          <p:nvPr>
            <p:ph type="sldNum" sz="quarter" idx="22"/>
          </p:nvPr>
        </p:nvSpPr>
        <p:spPr>
          <a:xfrm>
            <a:off x="10700656" y="6356350"/>
            <a:ext cx="653143" cy="365125"/>
          </a:xfrm>
        </p:spPr>
        <p:txBody>
          <a:bodyPr/>
          <a:lstStyle>
            <a:lvl1pPr>
              <a:defRPr sz="900"/>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64798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cap="all" spc="150" baseline="0" dirty="0">
                <a:solidFill>
                  <a:schemeClr val="tx1">
                    <a:lumMod val="75000"/>
                    <a:lumOff val="25000"/>
                  </a:schemeClr>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243104" y="2776936"/>
            <a:ext cx="2882475" cy="823912"/>
          </a:xfrm>
        </p:spPr>
        <p:txBody>
          <a:bodyPr anchor="b">
            <a:noAutofit/>
          </a:bodyPr>
          <a:lstStyle>
            <a:lvl1pPr marL="0" indent="0">
              <a:buNone/>
              <a:defRPr lang="en-US" sz="2000" kern="1200" cap="all"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1243104" y="3834606"/>
            <a:ext cx="2882475" cy="1997867"/>
          </a:xfrm>
        </p:spPr>
        <p:txBody>
          <a:bodyPr>
            <a:normAutofit/>
          </a:bodyPr>
          <a:lstStyle>
            <a:lvl1pPr marL="0" indent="0">
              <a:lnSpc>
                <a:spcPct val="100000"/>
              </a:lnSpc>
              <a:buNone/>
              <a:defRPr sz="1400" spc="50" baseline="0">
                <a:solidFill>
                  <a:schemeClr val="tx1">
                    <a:lumMod val="75000"/>
                    <a:lumOff val="25000"/>
                  </a:schemeClr>
                </a:solidFill>
              </a:defRPr>
            </a:lvl1pPr>
            <a:lvl2pPr marL="457200" indent="0">
              <a:lnSpc>
                <a:spcPct val="100000"/>
              </a:lnSpc>
              <a:buNone/>
              <a:defRPr sz="1400" spc="50" baseline="0">
                <a:solidFill>
                  <a:schemeClr val="tx1">
                    <a:lumMod val="75000"/>
                    <a:lumOff val="25000"/>
                  </a:schemeClr>
                </a:solidFill>
              </a:defRPr>
            </a:lvl2pPr>
            <a:lvl3pPr marL="914400" indent="0">
              <a:lnSpc>
                <a:spcPct val="100000"/>
              </a:lnSpc>
              <a:buNone/>
              <a:defRPr sz="1400" spc="50" baseline="0">
                <a:solidFill>
                  <a:schemeClr val="tx1">
                    <a:lumMod val="75000"/>
                    <a:lumOff val="25000"/>
                  </a:schemeClr>
                </a:solidFill>
              </a:defRPr>
            </a:lvl3pPr>
            <a:lvl4pPr marL="1371600" indent="0">
              <a:lnSpc>
                <a:spcPct val="100000"/>
              </a:lnSpc>
              <a:buNone/>
              <a:defRPr sz="1400" spc="50" baseline="0">
                <a:solidFill>
                  <a:schemeClr val="tx1">
                    <a:lumMod val="75000"/>
                    <a:lumOff val="25000"/>
                  </a:schemeClr>
                </a:solidFill>
              </a:defRPr>
            </a:lvl4pPr>
            <a:lvl5pPr marL="1828800" indent="0">
              <a:lnSpc>
                <a:spcPct val="100000"/>
              </a:lnSpc>
              <a:buNone/>
              <a:defRPr sz="1400" spc="50" baseline="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4647665" y="2776936"/>
            <a:ext cx="2896671" cy="823912"/>
          </a:xfrm>
        </p:spPr>
        <p:txBody>
          <a:bodyPr anchor="b">
            <a:noAutofit/>
          </a:bodyPr>
          <a:lstStyle>
            <a:lvl1pPr marL="0" indent="0">
              <a:buNone/>
              <a:defRPr lang="en-US" sz="2000" kern="1200" cap="all"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a:t>CLICK TO EDIT MASTER TEXT</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4647665" y="3834606"/>
            <a:ext cx="2896671" cy="1997867"/>
          </a:xfrm>
        </p:spPr>
        <p:txBody>
          <a:bodyPr>
            <a:normAutofit/>
          </a:bodyPr>
          <a:lstStyle>
            <a:lvl1pPr marL="0" indent="0">
              <a:lnSpc>
                <a:spcPct val="100000"/>
              </a:lnSpc>
              <a:buNone/>
              <a:defRPr sz="1400" spc="50" baseline="0">
                <a:solidFill>
                  <a:schemeClr val="tx1">
                    <a:lumMod val="75000"/>
                    <a:lumOff val="25000"/>
                  </a:schemeClr>
                </a:solidFill>
              </a:defRPr>
            </a:lvl1pPr>
            <a:lvl2pPr marL="457200" indent="0">
              <a:lnSpc>
                <a:spcPct val="100000"/>
              </a:lnSpc>
              <a:buNone/>
              <a:defRPr sz="1400" spc="50" baseline="0">
                <a:solidFill>
                  <a:schemeClr val="tx1">
                    <a:lumMod val="75000"/>
                    <a:lumOff val="25000"/>
                  </a:schemeClr>
                </a:solidFill>
              </a:defRPr>
            </a:lvl2pPr>
            <a:lvl3pPr marL="914400" indent="0">
              <a:lnSpc>
                <a:spcPct val="100000"/>
              </a:lnSpc>
              <a:buNone/>
              <a:defRPr sz="1400" spc="50" baseline="0">
                <a:solidFill>
                  <a:schemeClr val="tx1">
                    <a:lumMod val="75000"/>
                    <a:lumOff val="25000"/>
                  </a:schemeClr>
                </a:solidFill>
              </a:defRPr>
            </a:lvl3pPr>
            <a:lvl4pPr marL="1371600" indent="0">
              <a:lnSpc>
                <a:spcPct val="100000"/>
              </a:lnSpc>
              <a:buNone/>
              <a:defRPr sz="1400" spc="50" baseline="0">
                <a:solidFill>
                  <a:schemeClr val="tx1">
                    <a:lumMod val="75000"/>
                    <a:lumOff val="25000"/>
                  </a:schemeClr>
                </a:solidFill>
              </a:defRPr>
            </a:lvl4pPr>
            <a:lvl5pPr marL="1828800" indent="0">
              <a:lnSpc>
                <a:spcPct val="100000"/>
              </a:lnSpc>
              <a:buNone/>
              <a:defRPr sz="1400" spc="50" baseline="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2">
            <a:extLst>
              <a:ext uri="{FF2B5EF4-FFF2-40B4-BE49-F238E27FC236}">
                <a16:creationId xmlns:a16="http://schemas.microsoft.com/office/drawing/2014/main" id="{1F60A771-8BBC-4565-AB09-402DA7CB2780}"/>
              </a:ext>
            </a:extLst>
          </p:cNvPr>
          <p:cNvSpPr>
            <a:spLocks noGrp="1"/>
          </p:cNvSpPr>
          <p:nvPr>
            <p:ph type="body" idx="13" hasCustomPrompt="1"/>
          </p:nvPr>
        </p:nvSpPr>
        <p:spPr>
          <a:xfrm>
            <a:off x="8066421" y="2776936"/>
            <a:ext cx="2882475" cy="823912"/>
          </a:xfrm>
        </p:spPr>
        <p:txBody>
          <a:bodyPr anchor="b">
            <a:noAutofit/>
          </a:bodyPr>
          <a:lstStyle>
            <a:lvl1pPr marL="0" indent="0">
              <a:buNone/>
              <a:defRPr lang="en-US" sz="2000" kern="1200" cap="all" spc="150" baseline="0" dirty="0" smtClean="0">
                <a:solidFill>
                  <a:schemeClr val="tx1">
                    <a:lumMod val="75000"/>
                    <a:lumOff val="25000"/>
                  </a:schemeClr>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22" name="Content Placeholder 3">
            <a:extLst>
              <a:ext uri="{FF2B5EF4-FFF2-40B4-BE49-F238E27FC236}">
                <a16:creationId xmlns:a16="http://schemas.microsoft.com/office/drawing/2014/main" id="{C464A9BD-B815-4632-8F54-6EB70E48BAFF}"/>
              </a:ext>
            </a:extLst>
          </p:cNvPr>
          <p:cNvSpPr>
            <a:spLocks noGrp="1"/>
          </p:cNvSpPr>
          <p:nvPr>
            <p:ph sz="half" idx="14"/>
          </p:nvPr>
        </p:nvSpPr>
        <p:spPr>
          <a:xfrm>
            <a:off x="8066421" y="3834606"/>
            <a:ext cx="2882475" cy="1997867"/>
          </a:xfrm>
        </p:spPr>
        <p:txBody>
          <a:bodyPr>
            <a:normAutofit/>
          </a:bodyPr>
          <a:lstStyle>
            <a:lvl1pPr marL="0" indent="0">
              <a:lnSpc>
                <a:spcPct val="100000"/>
              </a:lnSpc>
              <a:buNone/>
              <a:defRPr sz="1400" spc="50" baseline="0">
                <a:solidFill>
                  <a:schemeClr val="tx1">
                    <a:lumMod val="75000"/>
                    <a:lumOff val="25000"/>
                  </a:schemeClr>
                </a:solidFill>
              </a:defRPr>
            </a:lvl1pPr>
            <a:lvl2pPr marL="457200" indent="0">
              <a:lnSpc>
                <a:spcPct val="100000"/>
              </a:lnSpc>
              <a:buNone/>
              <a:defRPr sz="1400" spc="50" baseline="0">
                <a:solidFill>
                  <a:schemeClr val="tx1">
                    <a:lumMod val="75000"/>
                    <a:lumOff val="25000"/>
                  </a:schemeClr>
                </a:solidFill>
              </a:defRPr>
            </a:lvl2pPr>
            <a:lvl3pPr marL="914400" indent="0">
              <a:lnSpc>
                <a:spcPct val="100000"/>
              </a:lnSpc>
              <a:buNone/>
              <a:defRPr sz="1400" spc="50" baseline="0">
                <a:solidFill>
                  <a:schemeClr val="tx1">
                    <a:lumMod val="75000"/>
                    <a:lumOff val="25000"/>
                  </a:schemeClr>
                </a:solidFill>
              </a:defRPr>
            </a:lvl3pPr>
            <a:lvl4pPr marL="1371600" indent="0">
              <a:lnSpc>
                <a:spcPct val="100000"/>
              </a:lnSpc>
              <a:buNone/>
              <a:defRPr sz="1400" spc="50" baseline="0">
                <a:solidFill>
                  <a:schemeClr val="tx1">
                    <a:lumMod val="75000"/>
                    <a:lumOff val="25000"/>
                  </a:schemeClr>
                </a:solidFill>
              </a:defRPr>
            </a:lvl4pPr>
            <a:lvl5pPr marL="1828800" indent="0">
              <a:lnSpc>
                <a:spcPct val="100000"/>
              </a:lnSpc>
              <a:buNone/>
              <a:defRPr sz="1400" spc="50" baseline="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Pitch Deck</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B5CEABB6-07DC-46E8-9B57-56EC44A396E5}" type="slidenum">
              <a:rPr lang="en-US" smtClean="0"/>
              <a:t>‹#›</a:t>
            </a:fld>
            <a:endParaRPr lang="en-US" dirty="0"/>
          </a:p>
        </p:txBody>
      </p:sp>
      <p:cxnSp>
        <p:nvCxnSpPr>
          <p:cNvPr id="16" name="Straight Connector 15">
            <a:extLst>
              <a:ext uri="{FF2B5EF4-FFF2-40B4-BE49-F238E27FC236}">
                <a16:creationId xmlns:a16="http://schemas.microsoft.com/office/drawing/2014/main" id="{463D7850-C2A6-43CE-BBE4-8E81A0A593BF}"/>
              </a:ext>
              <a:ext uri="{C183D7F6-B498-43B3-948B-1728B52AA6E4}">
                <adec:decorative xmlns:adec="http://schemas.microsoft.com/office/drawing/2017/decorative" val="1"/>
              </a:ext>
            </a:extLst>
          </p:cNvPr>
          <p:cNvCxnSpPr>
            <a:cxnSpLocks/>
          </p:cNvCxnSpPr>
          <p:nvPr/>
        </p:nvCxnSpPr>
        <p:spPr>
          <a:xfrm flipH="1">
            <a:off x="0" y="0"/>
            <a:ext cx="1238250" cy="3105150"/>
          </a:xfrm>
          <a:prstGeom prst="line">
            <a:avLst/>
          </a:prstGeom>
          <a:ln w="31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BAD3E03-2E3B-440C-9105-6F9D33006D66}"/>
              </a:ext>
              <a:ext uri="{C183D7F6-B498-43B3-948B-1728B52AA6E4}">
                <adec:decorative xmlns:adec="http://schemas.microsoft.com/office/drawing/2017/decorative" val="1"/>
              </a:ext>
            </a:extLst>
          </p:cNvPr>
          <p:cNvCxnSpPr>
            <a:cxnSpLocks/>
          </p:cNvCxnSpPr>
          <p:nvPr/>
        </p:nvCxnSpPr>
        <p:spPr>
          <a:xfrm flipH="1">
            <a:off x="0" y="0"/>
            <a:ext cx="2238376" cy="247650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18953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4C17E5-24ED-44BC-BA50-02EF9035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33D101-3AF0-4F06-90ED-B83615C36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E9FDE-AF95-49F8-A927-35A23C9E6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20XX</a:t>
            </a:r>
          </a:p>
        </p:txBody>
      </p:sp>
      <p:sp>
        <p:nvSpPr>
          <p:cNvPr id="5" name="Footer Placeholder 4">
            <a:extLst>
              <a:ext uri="{FF2B5EF4-FFF2-40B4-BE49-F238E27FC236}">
                <a16:creationId xmlns:a16="http://schemas.microsoft.com/office/drawing/2014/main" id="{CC2E900D-8FF9-4E80-860D-89C2D3B4E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t>Pitch Deck</a:t>
            </a:r>
          </a:p>
        </p:txBody>
      </p:sp>
      <p:sp>
        <p:nvSpPr>
          <p:cNvPr id="6" name="Slide Number Placeholder 5">
            <a:extLst>
              <a:ext uri="{FF2B5EF4-FFF2-40B4-BE49-F238E27FC236}">
                <a16:creationId xmlns:a16="http://schemas.microsoft.com/office/drawing/2014/main" id="{F1A66A0C-1415-46A3-A1FF-BE18C7087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92845213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70" r:id="rId3"/>
    <p:sldLayoutId id="2147483688" r:id="rId4"/>
    <p:sldLayoutId id="2147483694" r:id="rId5"/>
    <p:sldLayoutId id="2147483697" r:id="rId6"/>
    <p:sldLayoutId id="2147483673" r:id="rId7"/>
    <p:sldLayoutId id="2147483676" r:id="rId8"/>
    <p:sldLayoutId id="2147483672" r:id="rId9"/>
    <p:sldLayoutId id="2147483699" r:id="rId10"/>
    <p:sldLayoutId id="2147483671" r:id="rId11"/>
    <p:sldLayoutId id="2147483700" r:id="rId12"/>
    <p:sldLayoutId id="2147483692" r:id="rId13"/>
    <p:sldLayoutId id="2147483681" r:id="rId14"/>
    <p:sldLayoutId id="2147483674" r:id="rId15"/>
    <p:sldLayoutId id="2147483675" r:id="rId16"/>
    <p:sldLayoutId id="2147483696" r:id="rId17"/>
    <p:sldLayoutId id="2147483677" r:id="rId18"/>
    <p:sldLayoutId id="2147483678" r:id="rId19"/>
  </p:sldLayoutIdLst>
  <p:hf hdr="0"/>
  <p:txStyles>
    <p:titleStyle>
      <a:lvl1pPr algn="l" defTabSz="914400" rtl="0" eaLnBrk="1" latinLnBrk="0" hangingPunct="1">
        <a:lnSpc>
          <a:spcPct val="90000"/>
        </a:lnSpc>
        <a:spcBef>
          <a:spcPct val="0"/>
        </a:spcBef>
        <a:buNone/>
        <a:defRPr sz="4400" kern="1200" cap="all" baseline="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hyperlink" Target="https://www.nytimes.com/interactive/2025/03/07/us/trump-federal-agencies-websites-words-dei.html?unlocked_article_code=1.2E4.53XY.1m0NVQ_fg5Ls"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815C6-3AD0-46E6-A74A-1967BD91AF50}"/>
              </a:ext>
            </a:extLst>
          </p:cNvPr>
          <p:cNvSpPr>
            <a:spLocks noGrp="1"/>
          </p:cNvSpPr>
          <p:nvPr>
            <p:ph type="ctrTitle"/>
          </p:nvPr>
        </p:nvSpPr>
        <p:spPr>
          <a:xfrm>
            <a:off x="6416040" y="4434840"/>
            <a:ext cx="4941771" cy="1122202"/>
          </a:xfrm>
        </p:spPr>
        <p:txBody>
          <a:bodyPr/>
          <a:lstStyle/>
          <a:p>
            <a:r>
              <a:rPr lang="en-US" dirty="0"/>
              <a:t>Academic Freedom in the US: The case of Florida</a:t>
            </a:r>
          </a:p>
        </p:txBody>
      </p:sp>
      <p:sp>
        <p:nvSpPr>
          <p:cNvPr id="3" name="Subtitle 2">
            <a:extLst>
              <a:ext uri="{FF2B5EF4-FFF2-40B4-BE49-F238E27FC236}">
                <a16:creationId xmlns:a16="http://schemas.microsoft.com/office/drawing/2014/main" id="{1901B20D-4C28-4DA3-ABBD-718C22A5E58B}"/>
              </a:ext>
            </a:extLst>
          </p:cNvPr>
          <p:cNvSpPr>
            <a:spLocks noGrp="1"/>
          </p:cNvSpPr>
          <p:nvPr>
            <p:ph type="subTitle" idx="1"/>
          </p:nvPr>
        </p:nvSpPr>
        <p:spPr>
          <a:xfrm>
            <a:off x="6416041" y="5586890"/>
            <a:ext cx="4941770" cy="396660"/>
          </a:xfrm>
        </p:spPr>
        <p:txBody>
          <a:bodyPr/>
          <a:lstStyle/>
          <a:p>
            <a:r>
              <a:rPr lang="en-US" dirty="0"/>
              <a:t>Lee Kendall Metcalf</a:t>
            </a:r>
          </a:p>
        </p:txBody>
      </p:sp>
    </p:spTree>
    <p:extLst>
      <p:ext uri="{BB962C8B-B14F-4D97-AF65-F5344CB8AC3E}">
        <p14:creationId xmlns:p14="http://schemas.microsoft.com/office/powerpoint/2010/main" val="164242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064F4-CE84-8391-852A-28E9868ECC98}"/>
              </a:ext>
            </a:extLst>
          </p:cNvPr>
          <p:cNvSpPr>
            <a:spLocks noGrp="1"/>
          </p:cNvSpPr>
          <p:nvPr>
            <p:ph type="title"/>
          </p:nvPr>
        </p:nvSpPr>
        <p:spPr/>
        <p:txBody>
          <a:bodyPr/>
          <a:lstStyle/>
          <a:p>
            <a:endParaRPr lang="en-US"/>
          </a:p>
        </p:txBody>
      </p:sp>
      <p:sp>
        <p:nvSpPr>
          <p:cNvPr id="3" name="Date Placeholder 2">
            <a:extLst>
              <a:ext uri="{FF2B5EF4-FFF2-40B4-BE49-F238E27FC236}">
                <a16:creationId xmlns:a16="http://schemas.microsoft.com/office/drawing/2014/main" id="{F139A587-0CFD-81B7-11AD-38D9A35B0D6A}"/>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0875C9A9-A62D-3B88-CE2A-3378DFF80164}"/>
              </a:ext>
            </a:extLst>
          </p:cNvPr>
          <p:cNvSpPr>
            <a:spLocks noGrp="1"/>
          </p:cNvSpPr>
          <p:nvPr>
            <p:ph type="ftr" sz="quarter" idx="11"/>
          </p:nvPr>
        </p:nvSpPr>
        <p:spPr/>
        <p:txBody>
          <a:bodyPr/>
          <a:lstStyle/>
          <a:p>
            <a:r>
              <a:rPr lang="en-US"/>
              <a:t>Pitch Deck</a:t>
            </a:r>
            <a:endParaRPr lang="en-US" dirty="0"/>
          </a:p>
        </p:txBody>
      </p:sp>
      <p:sp>
        <p:nvSpPr>
          <p:cNvPr id="5" name="Slide Number Placeholder 4">
            <a:extLst>
              <a:ext uri="{FF2B5EF4-FFF2-40B4-BE49-F238E27FC236}">
                <a16:creationId xmlns:a16="http://schemas.microsoft.com/office/drawing/2014/main" id="{5FC59206-5978-B737-DBDC-35C6F1C547F8}"/>
              </a:ext>
            </a:extLst>
          </p:cNvPr>
          <p:cNvSpPr>
            <a:spLocks noGrp="1"/>
          </p:cNvSpPr>
          <p:nvPr>
            <p:ph type="sldNum" sz="quarter" idx="12"/>
          </p:nvPr>
        </p:nvSpPr>
        <p:spPr/>
        <p:txBody>
          <a:bodyPr/>
          <a:lstStyle/>
          <a:p>
            <a:fld id="{B5CEABB6-07DC-46E8-9B57-56EC44A396E5}" type="slidenum">
              <a:rPr lang="en-US" smtClean="0"/>
              <a:t>10</a:t>
            </a:fld>
            <a:endParaRPr lang="en-US" dirty="0"/>
          </a:p>
        </p:txBody>
      </p:sp>
      <p:sp>
        <p:nvSpPr>
          <p:cNvPr id="6" name="Content Placeholder 5">
            <a:extLst>
              <a:ext uri="{FF2B5EF4-FFF2-40B4-BE49-F238E27FC236}">
                <a16:creationId xmlns:a16="http://schemas.microsoft.com/office/drawing/2014/main" id="{EEFC2A14-CA90-C9D7-853F-E5D7C4B4E507}"/>
              </a:ext>
            </a:extLst>
          </p:cNvPr>
          <p:cNvSpPr>
            <a:spLocks noGrp="1"/>
          </p:cNvSpPr>
          <p:nvPr>
            <p:ph sz="quarter" idx="16"/>
          </p:nvPr>
        </p:nvSpPr>
        <p:spPr/>
        <p:txBody>
          <a:bodyPr/>
          <a:lstStyle/>
          <a:p>
            <a:pPr marL="0" indent="0">
              <a:buNone/>
            </a:pPr>
            <a:r>
              <a:rPr lang="en-US" dirty="0"/>
              <a:t>B. Board of Governors – 17 members. 14 appointed by the Governor 	and confirmed by the Senate</a:t>
            </a:r>
          </a:p>
          <a:p>
            <a:pPr marL="0" indent="0">
              <a:buNone/>
            </a:pPr>
            <a:r>
              <a:rPr lang="en-US" dirty="0"/>
              <a:t>	1. Post tenure review – 2024</a:t>
            </a:r>
          </a:p>
          <a:p>
            <a:pPr marL="0" indent="0">
              <a:buNone/>
            </a:pPr>
            <a:r>
              <a:rPr lang="en-US" dirty="0"/>
              <a:t>	2. Course materials attestation – Fall 2024</a:t>
            </a:r>
          </a:p>
          <a:p>
            <a:pPr marL="0" indent="0">
              <a:buNone/>
            </a:pPr>
            <a:r>
              <a:rPr lang="en-US" dirty="0"/>
              <a:t>	3. Simple syllabus – Spring 2026</a:t>
            </a:r>
          </a:p>
          <a:p>
            <a:pPr marL="0" indent="0">
              <a:buNone/>
            </a:pPr>
            <a:r>
              <a:rPr lang="en-US" dirty="0"/>
              <a:t>	4. Core curriculum – Fall 2025 – ongoing – the case </a:t>
            </a:r>
            <a:r>
              <a:rPr lang="en-US"/>
              <a:t>of 			sociology</a:t>
            </a:r>
            <a:endParaRPr lang="en-US" dirty="0"/>
          </a:p>
        </p:txBody>
      </p:sp>
    </p:spTree>
    <p:extLst>
      <p:ext uri="{BB962C8B-B14F-4D97-AF65-F5344CB8AC3E}">
        <p14:creationId xmlns:p14="http://schemas.microsoft.com/office/powerpoint/2010/main" val="3932433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FA191-5CCC-43CB-BD83-4F80ED362608}"/>
              </a:ext>
            </a:extLst>
          </p:cNvPr>
          <p:cNvSpPr>
            <a:spLocks noGrp="1"/>
          </p:cNvSpPr>
          <p:nvPr>
            <p:ph type="title"/>
          </p:nvPr>
        </p:nvSpPr>
        <p:spPr>
          <a:xfrm>
            <a:off x="5476875" y="1671639"/>
            <a:ext cx="5111750" cy="1204912"/>
          </a:xfrm>
        </p:spPr>
        <p:txBody>
          <a:bodyPr/>
          <a:lstStyle/>
          <a:p>
            <a:r>
              <a:rPr lang="en-US" dirty="0"/>
              <a:t>Conclusion</a:t>
            </a:r>
          </a:p>
        </p:txBody>
      </p:sp>
      <p:sp>
        <p:nvSpPr>
          <p:cNvPr id="3" name="Content Placeholder 2">
            <a:extLst>
              <a:ext uri="{FF2B5EF4-FFF2-40B4-BE49-F238E27FC236}">
                <a16:creationId xmlns:a16="http://schemas.microsoft.com/office/drawing/2014/main" id="{E14BBEAF-B516-45F4-9EF6-A9F65111580F}"/>
              </a:ext>
            </a:extLst>
          </p:cNvPr>
          <p:cNvSpPr>
            <a:spLocks noGrp="1"/>
          </p:cNvSpPr>
          <p:nvPr>
            <p:ph type="body" idx="1"/>
          </p:nvPr>
        </p:nvSpPr>
        <p:spPr>
          <a:xfrm>
            <a:off x="5476875" y="3682546"/>
            <a:ext cx="5111750" cy="1525588"/>
          </a:xfrm>
        </p:spPr>
        <p:txBody>
          <a:bodyPr vert="horz" lIns="91440" tIns="45720" rIns="91440" bIns="45720" rtlCol="0" anchor="b">
            <a:normAutofit lnSpcReduction="10000"/>
          </a:bodyPr>
          <a:lstStyle/>
          <a:p>
            <a:r>
              <a:rPr lang="en-US" dirty="0"/>
              <a:t>Most of this does not directly affect what you are allowed to research, teach, or say in class. What it does is make it very clear that grant criteria are no longer based on the scientific caliber of the proposed research alone. Also, our teaching materials and what we say in class can be monitored by outside actors, and the repercussions of any complaints are unclear.</a:t>
            </a:r>
          </a:p>
        </p:txBody>
      </p:sp>
      <p:sp>
        <p:nvSpPr>
          <p:cNvPr id="4" name="Date Placeholder 3">
            <a:extLst>
              <a:ext uri="{FF2B5EF4-FFF2-40B4-BE49-F238E27FC236}">
                <a16:creationId xmlns:a16="http://schemas.microsoft.com/office/drawing/2014/main" id="{13F8C8B5-F6EC-489B-BD0F-CD89A73CAB3A}"/>
              </a:ext>
            </a:extLst>
          </p:cNvPr>
          <p:cNvSpPr>
            <a:spLocks noGrp="1"/>
          </p:cNvSpPr>
          <p:nvPr>
            <p:ph type="dt" sz="half" idx="10"/>
          </p:nvPr>
        </p:nvSpPr>
        <p:spPr>
          <a:xfrm>
            <a:off x="838200" y="6356350"/>
            <a:ext cx="2743200" cy="365125"/>
          </a:xfrm>
        </p:spPr>
        <p:txBody>
          <a:bodyPr/>
          <a:lstStyle/>
          <a:p>
            <a:r>
              <a:rPr lang="en-US" dirty="0"/>
              <a:t>20XX</a:t>
            </a:r>
          </a:p>
        </p:txBody>
      </p:sp>
      <p:sp>
        <p:nvSpPr>
          <p:cNvPr id="5" name="Footer Placeholder 4">
            <a:extLst>
              <a:ext uri="{FF2B5EF4-FFF2-40B4-BE49-F238E27FC236}">
                <a16:creationId xmlns:a16="http://schemas.microsoft.com/office/drawing/2014/main" id="{11AEA823-8519-4F9D-81FA-3673131076FC}"/>
              </a:ext>
            </a:extLst>
          </p:cNvPr>
          <p:cNvSpPr>
            <a:spLocks noGrp="1"/>
          </p:cNvSpPr>
          <p:nvPr>
            <p:ph type="ftr" sz="quarter" idx="11"/>
          </p:nvPr>
        </p:nvSpPr>
        <p:spPr>
          <a:xfrm>
            <a:off x="4038600" y="6356350"/>
            <a:ext cx="4114800" cy="365125"/>
          </a:xfrm>
        </p:spPr>
        <p:txBody>
          <a:bodyPr/>
          <a:lstStyle/>
          <a:p>
            <a:r>
              <a:rPr lang="en-US" dirty="0"/>
              <a:t>Pitch Deck</a:t>
            </a:r>
          </a:p>
        </p:txBody>
      </p:sp>
      <p:sp>
        <p:nvSpPr>
          <p:cNvPr id="6" name="Slide Number Placeholder 5">
            <a:extLst>
              <a:ext uri="{FF2B5EF4-FFF2-40B4-BE49-F238E27FC236}">
                <a16:creationId xmlns:a16="http://schemas.microsoft.com/office/drawing/2014/main" id="{BAEFF51B-0E28-4171-AE7C-A31AAB42BC73}"/>
              </a:ext>
            </a:extLst>
          </p:cNvPr>
          <p:cNvSpPr>
            <a:spLocks noGrp="1"/>
          </p:cNvSpPr>
          <p:nvPr>
            <p:ph type="sldNum" sz="quarter" idx="12"/>
          </p:nvPr>
        </p:nvSpPr>
        <p:spPr>
          <a:xfrm>
            <a:off x="8610600" y="6356350"/>
            <a:ext cx="2743200" cy="365125"/>
          </a:xfrm>
        </p:spPr>
        <p:txBody>
          <a:bodyPr/>
          <a:lstStyle/>
          <a:p>
            <a:fld id="{B5CEABB6-07DC-46E8-9B57-56EC44A396E5}" type="slidenum">
              <a:rPr lang="en-US" smtClean="0"/>
              <a:pPr/>
              <a:t>11</a:t>
            </a:fld>
            <a:endParaRPr lang="en-US" dirty="0"/>
          </a:p>
        </p:txBody>
      </p:sp>
    </p:spTree>
    <p:extLst>
      <p:ext uri="{BB962C8B-B14F-4D97-AF65-F5344CB8AC3E}">
        <p14:creationId xmlns:p14="http://schemas.microsoft.com/office/powerpoint/2010/main" val="920173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29B-F233-48AF-8261-F33A4E079E3E}"/>
              </a:ext>
              <a:ext uri="{C183D7F6-B498-43B3-948B-1728B52AA6E4}">
                <adec:decorative xmlns:adec="http://schemas.microsoft.com/office/drawing/2017/decorative" val="0"/>
              </a:ext>
            </a:extLst>
          </p:cNvPr>
          <p:cNvSpPr>
            <a:spLocks noGrp="1"/>
          </p:cNvSpPr>
          <p:nvPr>
            <p:ph type="title"/>
          </p:nvPr>
        </p:nvSpPr>
        <p:spPr>
          <a:xfrm>
            <a:off x="1333499" y="1020445"/>
            <a:ext cx="3171825" cy="1325563"/>
          </a:xfrm>
        </p:spPr>
        <p:txBody>
          <a:bodyPr/>
          <a:lstStyle/>
          <a:p>
            <a:r>
              <a:rPr lang="en-US" dirty="0"/>
              <a:t>Intro</a:t>
            </a:r>
          </a:p>
        </p:txBody>
      </p:sp>
      <p:sp>
        <p:nvSpPr>
          <p:cNvPr id="3" name="Subtitle 2">
            <a:extLst>
              <a:ext uri="{FF2B5EF4-FFF2-40B4-BE49-F238E27FC236}">
                <a16:creationId xmlns:a16="http://schemas.microsoft.com/office/drawing/2014/main" id="{35E3EA69-4E0E-41BD-8095-A124225A2647}"/>
              </a:ext>
              <a:ext uri="{C183D7F6-B498-43B3-948B-1728B52AA6E4}">
                <adec:decorative xmlns:adec="http://schemas.microsoft.com/office/drawing/2017/decorative" val="0"/>
              </a:ext>
            </a:extLst>
          </p:cNvPr>
          <p:cNvSpPr>
            <a:spLocks noGrp="1"/>
          </p:cNvSpPr>
          <p:nvPr>
            <p:ph idx="1"/>
          </p:nvPr>
        </p:nvSpPr>
        <p:spPr>
          <a:xfrm>
            <a:off x="1333499" y="2924175"/>
            <a:ext cx="3171825" cy="2519363"/>
          </a:xfrm>
        </p:spPr>
        <p:txBody>
          <a:bodyPr>
            <a:normAutofit/>
          </a:bodyPr>
          <a:lstStyle/>
          <a:p>
            <a:r>
              <a:rPr lang="en-US" dirty="0"/>
              <a:t>Teach at Florida State University</a:t>
            </a:r>
          </a:p>
          <a:p>
            <a:r>
              <a:rPr lang="en-US" dirty="0"/>
              <a:t>Focus on the structural constraints to academic freedom in Florida’s public  universities.</a:t>
            </a:r>
          </a:p>
        </p:txBody>
      </p:sp>
      <p:sp>
        <p:nvSpPr>
          <p:cNvPr id="6" name="Date Placeholder 5">
            <a:extLst>
              <a:ext uri="{FF2B5EF4-FFF2-40B4-BE49-F238E27FC236}">
                <a16:creationId xmlns:a16="http://schemas.microsoft.com/office/drawing/2014/main" id="{B69DF042-37C5-4E09-AA4C-AA66649C9533}"/>
              </a:ext>
            </a:extLst>
          </p:cNvPr>
          <p:cNvSpPr>
            <a:spLocks noGrp="1"/>
          </p:cNvSpPr>
          <p:nvPr>
            <p:ph type="dt" sz="half" idx="10"/>
          </p:nvPr>
        </p:nvSpPr>
        <p:spPr>
          <a:xfrm>
            <a:off x="1333500" y="6356350"/>
            <a:ext cx="985157" cy="365125"/>
          </a:xfrm>
        </p:spPr>
        <p:txBody>
          <a:bodyPr/>
          <a:lstStyle/>
          <a:p>
            <a:r>
              <a:rPr lang="en-US" dirty="0"/>
              <a:t>20XX</a:t>
            </a:r>
          </a:p>
        </p:txBody>
      </p:sp>
      <p:sp>
        <p:nvSpPr>
          <p:cNvPr id="5" name="Footer Placeholder 4">
            <a:extLst>
              <a:ext uri="{FF2B5EF4-FFF2-40B4-BE49-F238E27FC236}">
                <a16:creationId xmlns:a16="http://schemas.microsoft.com/office/drawing/2014/main" id="{AF29EA23-F34E-486A-B8B2-0C3019266975}"/>
              </a:ext>
            </a:extLst>
          </p:cNvPr>
          <p:cNvSpPr>
            <a:spLocks noGrp="1"/>
          </p:cNvSpPr>
          <p:nvPr>
            <p:ph type="ftr" sz="quarter" idx="11"/>
          </p:nvPr>
        </p:nvSpPr>
        <p:spPr>
          <a:xfrm>
            <a:off x="2669886" y="6356349"/>
            <a:ext cx="2482842" cy="365125"/>
          </a:xfrm>
        </p:spPr>
        <p:txBody>
          <a:bodyPr/>
          <a:lstStyle/>
          <a:p>
            <a:r>
              <a:rPr lang="en-US" dirty="0"/>
              <a:t>Pitch Deck</a:t>
            </a:r>
          </a:p>
        </p:txBody>
      </p:sp>
      <p:sp>
        <p:nvSpPr>
          <p:cNvPr id="4" name="Slide Number Placeholder 3">
            <a:extLst>
              <a:ext uri="{FF2B5EF4-FFF2-40B4-BE49-F238E27FC236}">
                <a16:creationId xmlns:a16="http://schemas.microsoft.com/office/drawing/2014/main" id="{328F602C-7F98-4C02-99D4-ED65E00D66A4}"/>
              </a:ext>
            </a:extLst>
          </p:cNvPr>
          <p:cNvSpPr>
            <a:spLocks noGrp="1"/>
          </p:cNvSpPr>
          <p:nvPr>
            <p:ph type="sldNum" sz="quarter" idx="12"/>
          </p:nvPr>
        </p:nvSpPr>
        <p:spPr>
          <a:xfrm>
            <a:off x="5536305" y="6356350"/>
            <a:ext cx="987552" cy="365125"/>
          </a:xfrm>
        </p:spPr>
        <p:txBody>
          <a:bodyPr/>
          <a:lstStyle/>
          <a:p>
            <a:fld id="{19B51A1E-902D-48AF-9020-955120F399B6}" type="slidenum">
              <a:rPr lang="en-US" smtClean="0"/>
              <a:pPr/>
              <a:t>2</a:t>
            </a:fld>
            <a:endParaRPr lang="en-US" dirty="0"/>
          </a:p>
        </p:txBody>
      </p:sp>
    </p:spTree>
    <p:extLst>
      <p:ext uri="{BB962C8B-B14F-4D97-AF65-F5344CB8AC3E}">
        <p14:creationId xmlns:p14="http://schemas.microsoft.com/office/powerpoint/2010/main" val="2243494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39F88-CD7B-46FE-E391-6E7E0F72E908}"/>
              </a:ext>
            </a:extLst>
          </p:cNvPr>
          <p:cNvSpPr>
            <a:spLocks noGrp="1"/>
          </p:cNvSpPr>
          <p:nvPr>
            <p:ph type="title"/>
          </p:nvPr>
        </p:nvSpPr>
        <p:spPr/>
        <p:txBody>
          <a:bodyPr/>
          <a:lstStyle/>
          <a:p>
            <a:r>
              <a:rPr lang="en-US" dirty="0"/>
              <a:t>Federal Government</a:t>
            </a:r>
          </a:p>
        </p:txBody>
      </p:sp>
      <p:sp>
        <p:nvSpPr>
          <p:cNvPr id="3" name="Date Placeholder 2">
            <a:extLst>
              <a:ext uri="{FF2B5EF4-FFF2-40B4-BE49-F238E27FC236}">
                <a16:creationId xmlns:a16="http://schemas.microsoft.com/office/drawing/2014/main" id="{741E354D-DBFE-EEA9-BBFF-965C4D5FD467}"/>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4F1D9C30-C25B-54AD-44D3-BB35D1D45600}"/>
              </a:ext>
            </a:extLst>
          </p:cNvPr>
          <p:cNvSpPr>
            <a:spLocks noGrp="1"/>
          </p:cNvSpPr>
          <p:nvPr>
            <p:ph type="ftr" sz="quarter" idx="11"/>
          </p:nvPr>
        </p:nvSpPr>
        <p:spPr/>
        <p:txBody>
          <a:bodyPr/>
          <a:lstStyle/>
          <a:p>
            <a:r>
              <a:rPr lang="en-US"/>
              <a:t>Pitch Deck</a:t>
            </a:r>
            <a:endParaRPr lang="en-US" dirty="0"/>
          </a:p>
        </p:txBody>
      </p:sp>
      <p:sp>
        <p:nvSpPr>
          <p:cNvPr id="5" name="Slide Number Placeholder 4">
            <a:extLst>
              <a:ext uri="{FF2B5EF4-FFF2-40B4-BE49-F238E27FC236}">
                <a16:creationId xmlns:a16="http://schemas.microsoft.com/office/drawing/2014/main" id="{E9305703-E6DE-E28B-AA97-72D2A38CC4DF}"/>
              </a:ext>
            </a:extLst>
          </p:cNvPr>
          <p:cNvSpPr>
            <a:spLocks noGrp="1"/>
          </p:cNvSpPr>
          <p:nvPr>
            <p:ph type="sldNum" sz="quarter" idx="12"/>
          </p:nvPr>
        </p:nvSpPr>
        <p:spPr/>
        <p:txBody>
          <a:bodyPr/>
          <a:lstStyle/>
          <a:p>
            <a:fld id="{B5CEABB6-07DC-46E8-9B57-56EC44A396E5}" type="slidenum">
              <a:rPr lang="en-US" smtClean="0"/>
              <a:t>3</a:t>
            </a:fld>
            <a:endParaRPr lang="en-US" dirty="0"/>
          </a:p>
        </p:txBody>
      </p:sp>
      <p:sp>
        <p:nvSpPr>
          <p:cNvPr id="6" name="Content Placeholder 5">
            <a:extLst>
              <a:ext uri="{FF2B5EF4-FFF2-40B4-BE49-F238E27FC236}">
                <a16:creationId xmlns:a16="http://schemas.microsoft.com/office/drawing/2014/main" id="{17773BFA-1DFE-8A48-560F-59463A043934}"/>
              </a:ext>
            </a:extLst>
          </p:cNvPr>
          <p:cNvSpPr>
            <a:spLocks noGrp="1"/>
          </p:cNvSpPr>
          <p:nvPr>
            <p:ph sz="quarter" idx="16"/>
          </p:nvPr>
        </p:nvSpPr>
        <p:spPr/>
        <p:txBody>
          <a:bodyPr/>
          <a:lstStyle/>
          <a:p>
            <a:pPr marL="514350" indent="-514350">
              <a:buAutoNum type="alphaUcPeriod"/>
            </a:pPr>
            <a:r>
              <a:rPr lang="en-US" dirty="0"/>
              <a:t>Grants and contracts</a:t>
            </a:r>
          </a:p>
          <a:p>
            <a:pPr marL="0" indent="0">
              <a:buNone/>
            </a:pPr>
            <a:r>
              <a:rPr lang="en-US" dirty="0"/>
              <a:t>	1. Executive orders</a:t>
            </a:r>
          </a:p>
          <a:p>
            <a:pPr marL="0" indent="0">
              <a:buNone/>
            </a:pPr>
            <a:r>
              <a:rPr lang="en-US" dirty="0"/>
              <a:t>		a. Ending radical and wasteful government DEI 					programs and preferencing – January 20, 2025</a:t>
            </a:r>
          </a:p>
          <a:p>
            <a:pPr marL="0" indent="0">
              <a:buNone/>
            </a:pPr>
            <a:r>
              <a:rPr lang="en-US" dirty="0"/>
              <a:t>		b. Government wide freeze on distribution of federal 				grants – January 27, 2025</a:t>
            </a:r>
          </a:p>
          <a:p>
            <a:pPr marL="0" indent="0">
              <a:buNone/>
            </a:pPr>
            <a:r>
              <a:rPr lang="en-US" dirty="0"/>
              <a:t>		</a:t>
            </a:r>
          </a:p>
        </p:txBody>
      </p:sp>
    </p:spTree>
    <p:extLst>
      <p:ext uri="{BB962C8B-B14F-4D97-AF65-F5344CB8AC3E}">
        <p14:creationId xmlns:p14="http://schemas.microsoft.com/office/powerpoint/2010/main" val="2538336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CE2B336E-1FE9-FC0E-5D74-E8C5A497274F}"/>
              </a:ext>
            </a:extLst>
          </p:cNvPr>
          <p:cNvSpPr>
            <a:spLocks noGrp="1"/>
          </p:cNvSpPr>
          <p:nvPr>
            <p:ph type="title"/>
          </p:nvPr>
        </p:nvSpPr>
        <p:spPr/>
        <p:txBody>
          <a:bodyPr>
            <a:normAutofit fontScale="90000"/>
          </a:bodyPr>
          <a:lstStyle/>
          <a:p>
            <a:br>
              <a:rPr lang="en-US" b="1" i="1" dirty="0"/>
            </a:br>
            <a:r>
              <a:rPr lang="en-US" dirty="0">
                <a:hlinkClick r:id="rId2"/>
              </a:rPr>
              <a:t>The Words Federal Agencies Are Discouraged From Using Under Trump - The New York Times</a:t>
            </a:r>
            <a:endParaRPr lang="en-US" dirty="0"/>
          </a:p>
        </p:txBody>
      </p:sp>
      <p:sp>
        <p:nvSpPr>
          <p:cNvPr id="14" name="Text Placeholder 13">
            <a:extLst>
              <a:ext uri="{FF2B5EF4-FFF2-40B4-BE49-F238E27FC236}">
                <a16:creationId xmlns:a16="http://schemas.microsoft.com/office/drawing/2014/main" id="{D106AE78-ABA7-FEF3-C70E-459570BC4F9F}"/>
              </a:ext>
            </a:extLst>
          </p:cNvPr>
          <p:cNvSpPr>
            <a:spLocks noGrp="1"/>
          </p:cNvSpPr>
          <p:nvPr>
            <p:ph type="body" idx="1"/>
          </p:nvPr>
        </p:nvSpPr>
        <p:spPr>
          <a:xfrm>
            <a:off x="1243104" y="3429000"/>
            <a:ext cx="45719" cy="171848"/>
          </a:xfrm>
        </p:spPr>
        <p:txBody>
          <a:bodyPr/>
          <a:lstStyle/>
          <a:p>
            <a:endParaRPr lang="en-US" dirty="0"/>
          </a:p>
        </p:txBody>
      </p:sp>
      <p:sp>
        <p:nvSpPr>
          <p:cNvPr id="6" name="Content Placeholder 5">
            <a:extLst>
              <a:ext uri="{FF2B5EF4-FFF2-40B4-BE49-F238E27FC236}">
                <a16:creationId xmlns:a16="http://schemas.microsoft.com/office/drawing/2014/main" id="{15779A5F-FF8D-2B23-9CDF-55172D563D82}"/>
              </a:ext>
            </a:extLst>
          </p:cNvPr>
          <p:cNvSpPr>
            <a:spLocks noGrp="1"/>
          </p:cNvSpPr>
          <p:nvPr>
            <p:ph sz="half" idx="2"/>
          </p:nvPr>
        </p:nvSpPr>
        <p:spPr>
          <a:xfrm>
            <a:off x="1288823" y="2741617"/>
            <a:ext cx="2882475" cy="3224206"/>
          </a:xfrm>
        </p:spPr>
        <p:txBody>
          <a:bodyPr>
            <a:normAutofit lnSpcReduction="10000"/>
          </a:bodyPr>
          <a:lstStyle/>
          <a:p>
            <a:pPr fontAlgn="base"/>
            <a:r>
              <a:rPr lang="en-US" dirty="0"/>
              <a:t>DEI</a:t>
            </a:r>
          </a:p>
          <a:p>
            <a:pPr fontAlgn="base"/>
            <a:r>
              <a:rPr lang="en-US" dirty="0"/>
              <a:t>DEIA</a:t>
            </a:r>
          </a:p>
          <a:p>
            <a:pPr fontAlgn="base"/>
            <a:r>
              <a:rPr lang="en-US" dirty="0"/>
              <a:t>DEIAB</a:t>
            </a:r>
          </a:p>
          <a:p>
            <a:pPr fontAlgn="base"/>
            <a:r>
              <a:rPr lang="en-US" dirty="0"/>
              <a:t>DEIJ</a:t>
            </a:r>
          </a:p>
          <a:p>
            <a:pPr fontAlgn="base"/>
            <a:r>
              <a:rPr lang="en-US" dirty="0"/>
              <a:t>disabilities</a:t>
            </a:r>
          </a:p>
          <a:p>
            <a:pPr fontAlgn="base"/>
            <a:r>
              <a:rPr lang="en-US" dirty="0"/>
              <a:t>disability</a:t>
            </a:r>
          </a:p>
          <a:p>
            <a:pPr fontAlgn="base"/>
            <a:r>
              <a:rPr lang="en-US" dirty="0"/>
              <a:t>discriminated</a:t>
            </a:r>
          </a:p>
          <a:p>
            <a:pPr fontAlgn="base"/>
            <a:r>
              <a:rPr lang="en-US" dirty="0"/>
              <a:t>discrimination</a:t>
            </a:r>
          </a:p>
          <a:p>
            <a:pPr fontAlgn="base"/>
            <a:r>
              <a:rPr lang="en-US" dirty="0"/>
              <a:t>discriminatory</a:t>
            </a:r>
          </a:p>
          <a:p>
            <a:pPr fontAlgn="base"/>
            <a:r>
              <a:rPr lang="en-US" dirty="0"/>
              <a:t>disparity</a:t>
            </a:r>
          </a:p>
          <a:p>
            <a:endParaRPr lang="en-US" dirty="0"/>
          </a:p>
        </p:txBody>
      </p:sp>
      <p:sp>
        <p:nvSpPr>
          <p:cNvPr id="15" name="Text Placeholder 14">
            <a:extLst>
              <a:ext uri="{FF2B5EF4-FFF2-40B4-BE49-F238E27FC236}">
                <a16:creationId xmlns:a16="http://schemas.microsoft.com/office/drawing/2014/main" id="{4C4CFFD0-AEA5-5A61-42F9-3139FE408EC2}"/>
              </a:ext>
            </a:extLst>
          </p:cNvPr>
          <p:cNvSpPr>
            <a:spLocks noGrp="1"/>
          </p:cNvSpPr>
          <p:nvPr>
            <p:ph type="body" sz="quarter" idx="3"/>
          </p:nvPr>
        </p:nvSpPr>
        <p:spPr>
          <a:xfrm flipV="1">
            <a:off x="4647665" y="3600847"/>
            <a:ext cx="45719" cy="45719"/>
          </a:xfrm>
        </p:spPr>
        <p:txBody>
          <a:bodyPr/>
          <a:lstStyle/>
          <a:p>
            <a:endParaRPr lang="en-US" dirty="0"/>
          </a:p>
        </p:txBody>
      </p:sp>
      <p:sp>
        <p:nvSpPr>
          <p:cNvPr id="16" name="Content Placeholder 15">
            <a:extLst>
              <a:ext uri="{FF2B5EF4-FFF2-40B4-BE49-F238E27FC236}">
                <a16:creationId xmlns:a16="http://schemas.microsoft.com/office/drawing/2014/main" id="{DE33E25E-E225-C267-A6DF-6559F7FCAEBB}"/>
              </a:ext>
            </a:extLst>
          </p:cNvPr>
          <p:cNvSpPr>
            <a:spLocks noGrp="1"/>
          </p:cNvSpPr>
          <p:nvPr>
            <p:ph sz="quarter" idx="4"/>
          </p:nvPr>
        </p:nvSpPr>
        <p:spPr>
          <a:xfrm>
            <a:off x="4670524" y="2741617"/>
            <a:ext cx="2896671" cy="3090856"/>
          </a:xfrm>
        </p:spPr>
        <p:txBody>
          <a:bodyPr>
            <a:normAutofit fontScale="70000" lnSpcReduction="20000"/>
          </a:bodyPr>
          <a:lstStyle/>
          <a:p>
            <a:pPr fontAlgn="base"/>
            <a:r>
              <a:rPr lang="en-US" dirty="0"/>
              <a:t>diverse</a:t>
            </a:r>
          </a:p>
          <a:p>
            <a:pPr fontAlgn="base"/>
            <a:r>
              <a:rPr lang="en-US" dirty="0"/>
              <a:t>diverse backgrounds</a:t>
            </a:r>
          </a:p>
          <a:p>
            <a:pPr fontAlgn="base"/>
            <a:r>
              <a:rPr lang="en-US" dirty="0"/>
              <a:t>diverse communities</a:t>
            </a:r>
          </a:p>
          <a:p>
            <a:pPr fontAlgn="base"/>
            <a:r>
              <a:rPr lang="en-US" dirty="0"/>
              <a:t>diverse community</a:t>
            </a:r>
          </a:p>
          <a:p>
            <a:pPr fontAlgn="base"/>
            <a:r>
              <a:rPr lang="en-US" dirty="0"/>
              <a:t>diverse group</a:t>
            </a:r>
          </a:p>
          <a:p>
            <a:pPr fontAlgn="base"/>
            <a:r>
              <a:rPr lang="en-US" dirty="0"/>
              <a:t>diverse groups</a:t>
            </a:r>
          </a:p>
          <a:p>
            <a:pPr fontAlgn="base"/>
            <a:r>
              <a:rPr lang="en-US" dirty="0"/>
              <a:t>diversified</a:t>
            </a:r>
          </a:p>
          <a:p>
            <a:pPr fontAlgn="base"/>
            <a:r>
              <a:rPr lang="en-US" dirty="0"/>
              <a:t>diversify</a:t>
            </a:r>
          </a:p>
          <a:p>
            <a:pPr fontAlgn="base"/>
            <a:r>
              <a:rPr lang="en-US" dirty="0"/>
              <a:t>diversifying</a:t>
            </a:r>
          </a:p>
          <a:p>
            <a:pPr fontAlgn="base"/>
            <a:r>
              <a:rPr lang="en-US" dirty="0"/>
              <a:t>diversity</a:t>
            </a:r>
          </a:p>
          <a:p>
            <a:pPr fontAlgn="base"/>
            <a:r>
              <a:rPr lang="en-US" dirty="0"/>
              <a:t>women</a:t>
            </a:r>
          </a:p>
          <a:p>
            <a:pPr fontAlgn="base"/>
            <a:r>
              <a:rPr lang="en-US" dirty="0"/>
              <a:t>women and underrepresented</a:t>
            </a:r>
          </a:p>
          <a:p>
            <a:endParaRPr lang="en-US" dirty="0"/>
          </a:p>
        </p:txBody>
      </p:sp>
      <p:sp>
        <p:nvSpPr>
          <p:cNvPr id="17" name="Text Placeholder 16">
            <a:extLst>
              <a:ext uri="{FF2B5EF4-FFF2-40B4-BE49-F238E27FC236}">
                <a16:creationId xmlns:a16="http://schemas.microsoft.com/office/drawing/2014/main" id="{E7EA8CAB-00C8-492A-2633-79D01D89A8E4}"/>
              </a:ext>
            </a:extLst>
          </p:cNvPr>
          <p:cNvSpPr>
            <a:spLocks noGrp="1"/>
          </p:cNvSpPr>
          <p:nvPr>
            <p:ph type="body" idx="13"/>
          </p:nvPr>
        </p:nvSpPr>
        <p:spPr>
          <a:xfrm>
            <a:off x="8066421" y="3555128"/>
            <a:ext cx="45719" cy="45719"/>
          </a:xfrm>
        </p:spPr>
        <p:txBody>
          <a:bodyPr/>
          <a:lstStyle/>
          <a:p>
            <a:endParaRPr lang="en-US"/>
          </a:p>
        </p:txBody>
      </p:sp>
      <p:sp>
        <p:nvSpPr>
          <p:cNvPr id="18" name="Content Placeholder 17">
            <a:extLst>
              <a:ext uri="{FF2B5EF4-FFF2-40B4-BE49-F238E27FC236}">
                <a16:creationId xmlns:a16="http://schemas.microsoft.com/office/drawing/2014/main" id="{CB7278E7-D9BD-D066-7265-DD2BF4673C76}"/>
              </a:ext>
            </a:extLst>
          </p:cNvPr>
          <p:cNvSpPr>
            <a:spLocks noGrp="1"/>
          </p:cNvSpPr>
          <p:nvPr>
            <p:ph sz="half" idx="14"/>
          </p:nvPr>
        </p:nvSpPr>
        <p:spPr>
          <a:xfrm>
            <a:off x="8153400" y="2741617"/>
            <a:ext cx="2882475" cy="3090856"/>
          </a:xfrm>
        </p:spPr>
        <p:txBody>
          <a:bodyPr>
            <a:normAutofit fontScale="62500" lnSpcReduction="20000"/>
          </a:bodyPr>
          <a:lstStyle/>
          <a:p>
            <a:pPr fontAlgn="base"/>
            <a:r>
              <a:rPr lang="en-US" dirty="0"/>
              <a:t>female</a:t>
            </a:r>
          </a:p>
          <a:p>
            <a:pPr fontAlgn="base"/>
            <a:r>
              <a:rPr lang="en-US" dirty="0"/>
              <a:t>females</a:t>
            </a:r>
          </a:p>
          <a:p>
            <a:pPr fontAlgn="base"/>
            <a:r>
              <a:rPr lang="en-US" dirty="0"/>
              <a:t>feminism</a:t>
            </a:r>
          </a:p>
          <a:p>
            <a:pPr fontAlgn="base"/>
            <a:r>
              <a:rPr lang="en-US" dirty="0"/>
              <a:t>fostering inclusivity</a:t>
            </a:r>
          </a:p>
          <a:p>
            <a:pPr fontAlgn="base"/>
            <a:r>
              <a:rPr lang="en-US" dirty="0"/>
              <a:t>GBV</a:t>
            </a:r>
          </a:p>
          <a:p>
            <a:pPr fontAlgn="base"/>
            <a:r>
              <a:rPr lang="en-US" dirty="0"/>
              <a:t>gender</a:t>
            </a:r>
          </a:p>
          <a:p>
            <a:pPr fontAlgn="base"/>
            <a:r>
              <a:rPr lang="en-US" dirty="0"/>
              <a:t>gender based</a:t>
            </a:r>
          </a:p>
          <a:p>
            <a:pPr fontAlgn="base"/>
            <a:r>
              <a:rPr lang="en-US" dirty="0"/>
              <a:t>gender based violence</a:t>
            </a:r>
          </a:p>
          <a:p>
            <a:pPr fontAlgn="base"/>
            <a:r>
              <a:rPr lang="en-US" dirty="0"/>
              <a:t>gender diversity</a:t>
            </a:r>
          </a:p>
          <a:p>
            <a:pPr fontAlgn="base"/>
            <a:r>
              <a:rPr lang="en-US" dirty="0"/>
              <a:t>gender identity</a:t>
            </a:r>
          </a:p>
          <a:p>
            <a:pPr fontAlgn="base"/>
            <a:r>
              <a:rPr lang="en-US" dirty="0"/>
              <a:t>gender ideology</a:t>
            </a:r>
          </a:p>
          <a:p>
            <a:pPr fontAlgn="base"/>
            <a:r>
              <a:rPr lang="en-US" dirty="0"/>
              <a:t>gender-affirming care</a:t>
            </a:r>
          </a:p>
          <a:p>
            <a:pPr fontAlgn="base"/>
            <a:r>
              <a:rPr lang="en-US" dirty="0"/>
              <a:t>genders</a:t>
            </a:r>
          </a:p>
          <a:p>
            <a:pPr fontAlgn="base"/>
            <a:endParaRPr lang="en-US" dirty="0"/>
          </a:p>
          <a:p>
            <a:endParaRPr lang="en-US" dirty="0"/>
          </a:p>
        </p:txBody>
      </p:sp>
      <p:sp>
        <p:nvSpPr>
          <p:cNvPr id="3" name="Date Placeholder 2">
            <a:extLst>
              <a:ext uri="{FF2B5EF4-FFF2-40B4-BE49-F238E27FC236}">
                <a16:creationId xmlns:a16="http://schemas.microsoft.com/office/drawing/2014/main" id="{727F9CA3-B0C2-3173-E8A6-962E8A28AFE3}"/>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977730E3-DB5C-0C22-1DC1-06F519E2A98B}"/>
              </a:ext>
            </a:extLst>
          </p:cNvPr>
          <p:cNvSpPr>
            <a:spLocks noGrp="1"/>
          </p:cNvSpPr>
          <p:nvPr>
            <p:ph type="ftr" sz="quarter" idx="11"/>
          </p:nvPr>
        </p:nvSpPr>
        <p:spPr/>
        <p:txBody>
          <a:bodyPr/>
          <a:lstStyle/>
          <a:p>
            <a:r>
              <a:rPr lang="en-US"/>
              <a:t>Pitch Deck</a:t>
            </a:r>
            <a:endParaRPr lang="en-US" dirty="0"/>
          </a:p>
        </p:txBody>
      </p:sp>
      <p:sp>
        <p:nvSpPr>
          <p:cNvPr id="5" name="Slide Number Placeholder 4">
            <a:extLst>
              <a:ext uri="{FF2B5EF4-FFF2-40B4-BE49-F238E27FC236}">
                <a16:creationId xmlns:a16="http://schemas.microsoft.com/office/drawing/2014/main" id="{9FAE2EE9-F8F3-0E4F-8C0F-903BC7DD52F1}"/>
              </a:ext>
            </a:extLst>
          </p:cNvPr>
          <p:cNvSpPr>
            <a:spLocks noGrp="1"/>
          </p:cNvSpPr>
          <p:nvPr>
            <p:ph type="sldNum" sz="quarter" idx="12"/>
          </p:nvPr>
        </p:nvSpPr>
        <p:spPr/>
        <p:txBody>
          <a:bodyPr/>
          <a:lstStyle/>
          <a:p>
            <a:fld id="{B5CEABB6-07DC-46E8-9B57-56EC44A396E5}" type="slidenum">
              <a:rPr lang="en-US" smtClean="0"/>
              <a:t>4</a:t>
            </a:fld>
            <a:endParaRPr lang="en-US" dirty="0"/>
          </a:p>
        </p:txBody>
      </p:sp>
    </p:spTree>
    <p:extLst>
      <p:ext uri="{BB962C8B-B14F-4D97-AF65-F5344CB8AC3E}">
        <p14:creationId xmlns:p14="http://schemas.microsoft.com/office/powerpoint/2010/main" val="3631755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38C30751-2075-9F48-EA6A-7C3853B24F13}"/>
              </a:ext>
            </a:extLst>
          </p:cNvPr>
          <p:cNvSpPr>
            <a:spLocks noGrp="1"/>
          </p:cNvSpPr>
          <p:nvPr>
            <p:ph type="title"/>
          </p:nvPr>
        </p:nvSpPr>
        <p:spPr/>
        <p:txBody>
          <a:bodyPr/>
          <a:lstStyle/>
          <a:p>
            <a:endParaRPr lang="en-US"/>
          </a:p>
        </p:txBody>
      </p:sp>
      <p:sp>
        <p:nvSpPr>
          <p:cNvPr id="9" name="Date Placeholder 8">
            <a:extLst>
              <a:ext uri="{FF2B5EF4-FFF2-40B4-BE49-F238E27FC236}">
                <a16:creationId xmlns:a16="http://schemas.microsoft.com/office/drawing/2014/main" id="{56C02931-57A4-C588-9974-103A0799C4EB}"/>
              </a:ext>
            </a:extLst>
          </p:cNvPr>
          <p:cNvSpPr>
            <a:spLocks noGrp="1"/>
          </p:cNvSpPr>
          <p:nvPr>
            <p:ph type="dt" sz="half" idx="10"/>
          </p:nvPr>
        </p:nvSpPr>
        <p:spPr/>
        <p:txBody>
          <a:bodyPr/>
          <a:lstStyle/>
          <a:p>
            <a:r>
              <a:rPr lang="en-US"/>
              <a:t>20XX</a:t>
            </a:r>
            <a:endParaRPr lang="en-US" dirty="0"/>
          </a:p>
        </p:txBody>
      </p:sp>
      <p:sp>
        <p:nvSpPr>
          <p:cNvPr id="10" name="Footer Placeholder 9">
            <a:extLst>
              <a:ext uri="{FF2B5EF4-FFF2-40B4-BE49-F238E27FC236}">
                <a16:creationId xmlns:a16="http://schemas.microsoft.com/office/drawing/2014/main" id="{3BBB645A-9E86-3922-4399-0512BB2A952D}"/>
              </a:ext>
            </a:extLst>
          </p:cNvPr>
          <p:cNvSpPr>
            <a:spLocks noGrp="1"/>
          </p:cNvSpPr>
          <p:nvPr>
            <p:ph type="ftr" sz="quarter" idx="11"/>
          </p:nvPr>
        </p:nvSpPr>
        <p:spPr/>
        <p:txBody>
          <a:bodyPr/>
          <a:lstStyle/>
          <a:p>
            <a:r>
              <a:rPr lang="en-US"/>
              <a:t>Pitch Deck</a:t>
            </a:r>
            <a:endParaRPr lang="en-US" dirty="0"/>
          </a:p>
        </p:txBody>
      </p:sp>
      <p:sp>
        <p:nvSpPr>
          <p:cNvPr id="11" name="Slide Number Placeholder 10">
            <a:extLst>
              <a:ext uri="{FF2B5EF4-FFF2-40B4-BE49-F238E27FC236}">
                <a16:creationId xmlns:a16="http://schemas.microsoft.com/office/drawing/2014/main" id="{FF590735-6A83-2303-FB7C-0045DF02F097}"/>
              </a:ext>
            </a:extLst>
          </p:cNvPr>
          <p:cNvSpPr>
            <a:spLocks noGrp="1"/>
          </p:cNvSpPr>
          <p:nvPr>
            <p:ph type="sldNum" sz="quarter" idx="12"/>
          </p:nvPr>
        </p:nvSpPr>
        <p:spPr/>
        <p:txBody>
          <a:bodyPr/>
          <a:lstStyle/>
          <a:p>
            <a:fld id="{B5CEABB6-07DC-46E8-9B57-56EC44A396E5}" type="slidenum">
              <a:rPr lang="en-US" smtClean="0"/>
              <a:t>5</a:t>
            </a:fld>
            <a:endParaRPr lang="en-US" dirty="0"/>
          </a:p>
        </p:txBody>
      </p:sp>
      <p:sp>
        <p:nvSpPr>
          <p:cNvPr id="13" name="Content Placeholder 12">
            <a:extLst>
              <a:ext uri="{FF2B5EF4-FFF2-40B4-BE49-F238E27FC236}">
                <a16:creationId xmlns:a16="http://schemas.microsoft.com/office/drawing/2014/main" id="{5A544C8E-35FE-EFAE-5AAE-7CACD8550E98}"/>
              </a:ext>
            </a:extLst>
          </p:cNvPr>
          <p:cNvSpPr>
            <a:spLocks noGrp="1"/>
          </p:cNvSpPr>
          <p:nvPr>
            <p:ph sz="quarter" idx="16"/>
          </p:nvPr>
        </p:nvSpPr>
        <p:spPr/>
        <p:txBody>
          <a:bodyPr/>
          <a:lstStyle/>
          <a:p>
            <a:pPr marL="0" indent="0">
              <a:buNone/>
            </a:pPr>
            <a:r>
              <a:rPr lang="en-US" dirty="0"/>
              <a:t>		c. Improving oversight of federal grant making – 				August 7, 2025</a:t>
            </a:r>
          </a:p>
          <a:p>
            <a:pPr marL="0" indent="0">
              <a:buNone/>
            </a:pPr>
            <a:r>
              <a:rPr lang="en-US" dirty="0"/>
              <a:t>	2. Budgeting – Case of National Science Foundation</a:t>
            </a:r>
          </a:p>
          <a:p>
            <a:pPr marL="0" indent="0">
              <a:buNone/>
            </a:pPr>
            <a:r>
              <a:rPr lang="en-US" dirty="0"/>
              <a:t>B. Student financial aid</a:t>
            </a:r>
          </a:p>
          <a:p>
            <a:pPr marL="0" indent="0">
              <a:buNone/>
            </a:pPr>
            <a:r>
              <a:rPr lang="en-US" dirty="0"/>
              <a:t>	1. Field of study limitations</a:t>
            </a:r>
          </a:p>
          <a:p>
            <a:pPr marL="0" indent="0">
              <a:buNone/>
            </a:pPr>
            <a:r>
              <a:rPr lang="en-US" dirty="0"/>
              <a:t>	2. Limits to amount of funding</a:t>
            </a:r>
          </a:p>
          <a:p>
            <a:pPr marL="0" indent="0">
              <a:buNone/>
            </a:pPr>
            <a:r>
              <a:rPr lang="en-US" dirty="0"/>
              <a:t>	</a:t>
            </a:r>
          </a:p>
        </p:txBody>
      </p:sp>
    </p:spTree>
    <p:extLst>
      <p:ext uri="{BB962C8B-B14F-4D97-AF65-F5344CB8AC3E}">
        <p14:creationId xmlns:p14="http://schemas.microsoft.com/office/powerpoint/2010/main" val="1529836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84227-7826-D255-FD54-E6B82F5812DC}"/>
              </a:ext>
            </a:extLst>
          </p:cNvPr>
          <p:cNvSpPr>
            <a:spLocks noGrp="1"/>
          </p:cNvSpPr>
          <p:nvPr>
            <p:ph type="title"/>
          </p:nvPr>
        </p:nvSpPr>
        <p:spPr/>
        <p:txBody>
          <a:bodyPr/>
          <a:lstStyle/>
          <a:p>
            <a:r>
              <a:rPr lang="en-US" dirty="0"/>
              <a:t>State Government</a:t>
            </a:r>
          </a:p>
        </p:txBody>
      </p:sp>
      <p:sp>
        <p:nvSpPr>
          <p:cNvPr id="3" name="Date Placeholder 2">
            <a:extLst>
              <a:ext uri="{FF2B5EF4-FFF2-40B4-BE49-F238E27FC236}">
                <a16:creationId xmlns:a16="http://schemas.microsoft.com/office/drawing/2014/main" id="{7E8AC2BE-9BA1-989C-5E03-DD06EC4C2AE5}"/>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DD3AF366-F5DA-9967-3497-C4A18BE06998}"/>
              </a:ext>
            </a:extLst>
          </p:cNvPr>
          <p:cNvSpPr>
            <a:spLocks noGrp="1"/>
          </p:cNvSpPr>
          <p:nvPr>
            <p:ph type="ftr" sz="quarter" idx="11"/>
          </p:nvPr>
        </p:nvSpPr>
        <p:spPr/>
        <p:txBody>
          <a:bodyPr/>
          <a:lstStyle/>
          <a:p>
            <a:r>
              <a:rPr lang="en-US"/>
              <a:t>Pitch Deck</a:t>
            </a:r>
            <a:endParaRPr lang="en-US" dirty="0"/>
          </a:p>
        </p:txBody>
      </p:sp>
      <p:sp>
        <p:nvSpPr>
          <p:cNvPr id="5" name="Slide Number Placeholder 4">
            <a:extLst>
              <a:ext uri="{FF2B5EF4-FFF2-40B4-BE49-F238E27FC236}">
                <a16:creationId xmlns:a16="http://schemas.microsoft.com/office/drawing/2014/main" id="{73AE1C35-4EDF-CF40-EA5A-8939BD05A0BB}"/>
              </a:ext>
            </a:extLst>
          </p:cNvPr>
          <p:cNvSpPr>
            <a:spLocks noGrp="1"/>
          </p:cNvSpPr>
          <p:nvPr>
            <p:ph type="sldNum" sz="quarter" idx="12"/>
          </p:nvPr>
        </p:nvSpPr>
        <p:spPr/>
        <p:txBody>
          <a:bodyPr/>
          <a:lstStyle/>
          <a:p>
            <a:fld id="{B5CEABB6-07DC-46E8-9B57-56EC44A396E5}" type="slidenum">
              <a:rPr lang="en-US" smtClean="0"/>
              <a:t>6</a:t>
            </a:fld>
            <a:endParaRPr lang="en-US" dirty="0"/>
          </a:p>
        </p:txBody>
      </p:sp>
      <p:sp>
        <p:nvSpPr>
          <p:cNvPr id="6" name="Content Placeholder 5">
            <a:extLst>
              <a:ext uri="{FF2B5EF4-FFF2-40B4-BE49-F238E27FC236}">
                <a16:creationId xmlns:a16="http://schemas.microsoft.com/office/drawing/2014/main" id="{05720F71-58E2-9EDB-65A6-CD93D25FBA2B}"/>
              </a:ext>
            </a:extLst>
          </p:cNvPr>
          <p:cNvSpPr>
            <a:spLocks noGrp="1"/>
          </p:cNvSpPr>
          <p:nvPr>
            <p:ph sz="quarter" idx="16"/>
          </p:nvPr>
        </p:nvSpPr>
        <p:spPr/>
        <p:txBody>
          <a:bodyPr/>
          <a:lstStyle/>
          <a:p>
            <a:pPr marL="514350" indent="-514350">
              <a:buAutoNum type="alphaUcPeriod"/>
            </a:pPr>
            <a:r>
              <a:rPr lang="en-US" dirty="0"/>
              <a:t>The legislature</a:t>
            </a:r>
          </a:p>
          <a:p>
            <a:pPr marL="0" indent="0">
              <a:buNone/>
            </a:pPr>
            <a:r>
              <a:rPr lang="en-US" dirty="0"/>
              <a:t>	1. HB 233 2021- student recording of lectures</a:t>
            </a:r>
          </a:p>
          <a:p>
            <a:pPr marL="0" indent="0">
              <a:buNone/>
            </a:pPr>
            <a:r>
              <a:rPr lang="en-US" dirty="0"/>
              <a:t>	2. SB 7044 2022 – Post-tenure review</a:t>
            </a:r>
          </a:p>
          <a:p>
            <a:pPr marL="0" indent="0">
              <a:buNone/>
            </a:pPr>
            <a:r>
              <a:rPr lang="en-US" dirty="0"/>
              <a:t>	3. Stop Woke Act 222</a:t>
            </a:r>
          </a:p>
        </p:txBody>
      </p:sp>
    </p:spTree>
    <p:extLst>
      <p:ext uri="{BB962C8B-B14F-4D97-AF65-F5344CB8AC3E}">
        <p14:creationId xmlns:p14="http://schemas.microsoft.com/office/powerpoint/2010/main" val="879983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90D3C-0F64-76BB-FCF8-EF9377C47AB3}"/>
              </a:ext>
            </a:extLst>
          </p:cNvPr>
          <p:cNvSpPr>
            <a:spLocks noGrp="1"/>
          </p:cNvSpPr>
          <p:nvPr>
            <p:ph type="title"/>
          </p:nvPr>
        </p:nvSpPr>
        <p:spPr/>
        <p:txBody>
          <a:bodyPr/>
          <a:lstStyle/>
          <a:p>
            <a:r>
              <a:rPr lang="en-US" dirty="0"/>
              <a:t>Stop Woke Act prohibits teaching that:</a:t>
            </a:r>
          </a:p>
        </p:txBody>
      </p:sp>
      <p:sp>
        <p:nvSpPr>
          <p:cNvPr id="3" name="Date Placeholder 2">
            <a:extLst>
              <a:ext uri="{FF2B5EF4-FFF2-40B4-BE49-F238E27FC236}">
                <a16:creationId xmlns:a16="http://schemas.microsoft.com/office/drawing/2014/main" id="{4715D7C9-8DD2-8BCE-02D8-37DE7B87416A}"/>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AAC7C3B3-5C8D-01F8-1933-9776CF0C4044}"/>
              </a:ext>
            </a:extLst>
          </p:cNvPr>
          <p:cNvSpPr>
            <a:spLocks noGrp="1"/>
          </p:cNvSpPr>
          <p:nvPr>
            <p:ph type="ftr" sz="quarter" idx="11"/>
          </p:nvPr>
        </p:nvSpPr>
        <p:spPr/>
        <p:txBody>
          <a:bodyPr/>
          <a:lstStyle/>
          <a:p>
            <a:r>
              <a:rPr lang="en-US"/>
              <a:t>Pitch Deck</a:t>
            </a:r>
            <a:endParaRPr lang="en-US" dirty="0"/>
          </a:p>
        </p:txBody>
      </p:sp>
      <p:sp>
        <p:nvSpPr>
          <p:cNvPr id="5" name="Slide Number Placeholder 4">
            <a:extLst>
              <a:ext uri="{FF2B5EF4-FFF2-40B4-BE49-F238E27FC236}">
                <a16:creationId xmlns:a16="http://schemas.microsoft.com/office/drawing/2014/main" id="{9D4E42B7-7C8D-33B0-8A4A-CB9E24439574}"/>
              </a:ext>
            </a:extLst>
          </p:cNvPr>
          <p:cNvSpPr>
            <a:spLocks noGrp="1"/>
          </p:cNvSpPr>
          <p:nvPr>
            <p:ph type="sldNum" sz="quarter" idx="12"/>
          </p:nvPr>
        </p:nvSpPr>
        <p:spPr/>
        <p:txBody>
          <a:bodyPr/>
          <a:lstStyle/>
          <a:p>
            <a:fld id="{B5CEABB6-07DC-46E8-9B57-56EC44A396E5}" type="slidenum">
              <a:rPr lang="en-US" smtClean="0"/>
              <a:t>7</a:t>
            </a:fld>
            <a:endParaRPr lang="en-US" dirty="0"/>
          </a:p>
        </p:txBody>
      </p:sp>
      <p:sp>
        <p:nvSpPr>
          <p:cNvPr id="6" name="Content Placeholder 5">
            <a:extLst>
              <a:ext uri="{FF2B5EF4-FFF2-40B4-BE49-F238E27FC236}">
                <a16:creationId xmlns:a16="http://schemas.microsoft.com/office/drawing/2014/main" id="{6E5F6EEE-77D0-5C8F-6199-FDA7B35E230B}"/>
              </a:ext>
            </a:extLst>
          </p:cNvPr>
          <p:cNvSpPr>
            <a:spLocks noGrp="1"/>
          </p:cNvSpPr>
          <p:nvPr>
            <p:ph sz="quarter" idx="16"/>
          </p:nvPr>
        </p:nvSpPr>
        <p:spPr/>
        <p:txBody>
          <a:bodyPr>
            <a:normAutofit fontScale="92500" lnSpcReduction="20000"/>
          </a:bodyPr>
          <a:lstStyle/>
          <a:p>
            <a:pPr lvl="0"/>
            <a:r>
              <a:rPr lang="en-US" dirty="0"/>
              <a:t>Members of one race, color, national origin, or sex are morally superior to members of another race, color, national origin, or sex. </a:t>
            </a:r>
          </a:p>
          <a:p>
            <a:pPr lvl="0"/>
            <a:r>
              <a:rPr lang="en-US" dirty="0"/>
              <a:t>A person by virtue of his or her race, color, national origin, or sex is inherently racist, sexist, or oppressive, whether consciously or unconsciously. </a:t>
            </a:r>
          </a:p>
          <a:p>
            <a:pPr lvl="0"/>
            <a:r>
              <a:rPr lang="en-US" dirty="0"/>
              <a:t>A person’s moral character or status as either privileged or oppressed is necessarily determined by his or her race, color, national origin, or sex. </a:t>
            </a:r>
          </a:p>
          <a:p>
            <a:pPr lvl="0"/>
            <a:r>
              <a:rPr lang="en-US" dirty="0"/>
              <a:t>Members of one race, color, national origin, or sex cannot and should not attempt to treat others without respect to race, color, national origin, or sex. </a:t>
            </a:r>
          </a:p>
          <a:p>
            <a:pPr marL="0" indent="0">
              <a:buNone/>
            </a:pPr>
            <a:endParaRPr lang="en-US" dirty="0"/>
          </a:p>
        </p:txBody>
      </p:sp>
    </p:spTree>
    <p:extLst>
      <p:ext uri="{BB962C8B-B14F-4D97-AF65-F5344CB8AC3E}">
        <p14:creationId xmlns:p14="http://schemas.microsoft.com/office/powerpoint/2010/main" val="1960983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38824-7B2B-7F8D-9A59-F3132A8A8405}"/>
              </a:ext>
            </a:extLst>
          </p:cNvPr>
          <p:cNvSpPr>
            <a:spLocks noGrp="1"/>
          </p:cNvSpPr>
          <p:nvPr>
            <p:ph type="title"/>
          </p:nvPr>
        </p:nvSpPr>
        <p:spPr/>
        <p:txBody>
          <a:bodyPr/>
          <a:lstStyle/>
          <a:p>
            <a:r>
              <a:rPr lang="en-US" dirty="0"/>
              <a:t>Continued</a:t>
            </a:r>
          </a:p>
        </p:txBody>
      </p:sp>
      <p:sp>
        <p:nvSpPr>
          <p:cNvPr id="3" name="Date Placeholder 2">
            <a:extLst>
              <a:ext uri="{FF2B5EF4-FFF2-40B4-BE49-F238E27FC236}">
                <a16:creationId xmlns:a16="http://schemas.microsoft.com/office/drawing/2014/main" id="{1FE2999D-AA62-AB3A-5665-C1A720C64C5F}"/>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0E991BD4-95BE-9C9B-31DC-27413C6BA0D4}"/>
              </a:ext>
            </a:extLst>
          </p:cNvPr>
          <p:cNvSpPr>
            <a:spLocks noGrp="1"/>
          </p:cNvSpPr>
          <p:nvPr>
            <p:ph type="ftr" sz="quarter" idx="11"/>
          </p:nvPr>
        </p:nvSpPr>
        <p:spPr/>
        <p:txBody>
          <a:bodyPr/>
          <a:lstStyle/>
          <a:p>
            <a:r>
              <a:rPr lang="en-US"/>
              <a:t>Pitch Deck</a:t>
            </a:r>
            <a:endParaRPr lang="en-US" dirty="0"/>
          </a:p>
        </p:txBody>
      </p:sp>
      <p:sp>
        <p:nvSpPr>
          <p:cNvPr id="5" name="Slide Number Placeholder 4">
            <a:extLst>
              <a:ext uri="{FF2B5EF4-FFF2-40B4-BE49-F238E27FC236}">
                <a16:creationId xmlns:a16="http://schemas.microsoft.com/office/drawing/2014/main" id="{98B2EBC1-0AE4-4F51-1CC6-B7799AA43F57}"/>
              </a:ext>
            </a:extLst>
          </p:cNvPr>
          <p:cNvSpPr>
            <a:spLocks noGrp="1"/>
          </p:cNvSpPr>
          <p:nvPr>
            <p:ph type="sldNum" sz="quarter" idx="12"/>
          </p:nvPr>
        </p:nvSpPr>
        <p:spPr/>
        <p:txBody>
          <a:bodyPr/>
          <a:lstStyle/>
          <a:p>
            <a:fld id="{B5CEABB6-07DC-46E8-9B57-56EC44A396E5}" type="slidenum">
              <a:rPr lang="en-US" smtClean="0"/>
              <a:t>8</a:t>
            </a:fld>
            <a:endParaRPr lang="en-US" dirty="0"/>
          </a:p>
        </p:txBody>
      </p:sp>
      <p:sp>
        <p:nvSpPr>
          <p:cNvPr id="6" name="Content Placeholder 5">
            <a:extLst>
              <a:ext uri="{FF2B5EF4-FFF2-40B4-BE49-F238E27FC236}">
                <a16:creationId xmlns:a16="http://schemas.microsoft.com/office/drawing/2014/main" id="{AD73F042-2765-3261-9653-BC0195D55006}"/>
              </a:ext>
            </a:extLst>
          </p:cNvPr>
          <p:cNvSpPr>
            <a:spLocks noGrp="1"/>
          </p:cNvSpPr>
          <p:nvPr>
            <p:ph sz="quarter" idx="16"/>
          </p:nvPr>
        </p:nvSpPr>
        <p:spPr/>
        <p:txBody>
          <a:bodyPr>
            <a:normAutofit fontScale="70000" lnSpcReduction="20000"/>
          </a:bodyPr>
          <a:lstStyle/>
          <a:p>
            <a:pPr lvl="0"/>
            <a:r>
              <a:rPr lang="en-US" dirty="0"/>
              <a:t>A person, by virtue of his or her race, color, national origin, or sex bears responsibility for, or should be discriminated against or receive adverse treatment because of actions committed in the past by other members of the same race, color, national origin, or sex. </a:t>
            </a:r>
          </a:p>
          <a:p>
            <a:pPr lvl="0"/>
            <a:r>
              <a:rPr lang="en-US" dirty="0"/>
              <a:t>A person, by virtue of his or her race, color, national origin, or sex should be discriminated against or received adverse treatment to achieve diversity, equity, or inclusion. </a:t>
            </a:r>
          </a:p>
          <a:p>
            <a:pPr lvl="0"/>
            <a:r>
              <a:rPr lang="en-US" dirty="0"/>
              <a:t>A person, by virtue of his or her race, color, sex, or national origin, bears personal responsibility for and must feel guilt, anguish or other forms of psychological distress because of actions, in which the person played no part, committed in the past by other members of the same race, color, national origin, or sec. </a:t>
            </a:r>
          </a:p>
          <a:p>
            <a:pPr lvl="0"/>
            <a:r>
              <a:rPr lang="en-US" dirty="0"/>
              <a:t>Such virtues as merit, excellence, hard work, fairness, neutrality, objectivity, and racial </a:t>
            </a:r>
            <a:r>
              <a:rPr lang="en-US" dirty="0" err="1"/>
              <a:t>colorblindedness</a:t>
            </a:r>
            <a:r>
              <a:rPr lang="en-US" dirty="0"/>
              <a:t> are racist or sexist, or were created by members of a particular race, color, national origin, or sex to oppress members of another race, color, national origin, or sex. </a:t>
            </a:r>
          </a:p>
        </p:txBody>
      </p:sp>
    </p:spTree>
    <p:extLst>
      <p:ext uri="{BB962C8B-B14F-4D97-AF65-F5344CB8AC3E}">
        <p14:creationId xmlns:p14="http://schemas.microsoft.com/office/powerpoint/2010/main" val="1586687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DA22B-106D-DA8D-DFA2-E65424D83608}"/>
              </a:ext>
            </a:extLst>
          </p:cNvPr>
          <p:cNvSpPr>
            <a:spLocks noGrp="1"/>
          </p:cNvSpPr>
          <p:nvPr>
            <p:ph type="title"/>
          </p:nvPr>
        </p:nvSpPr>
        <p:spPr/>
        <p:txBody>
          <a:bodyPr/>
          <a:lstStyle/>
          <a:p>
            <a:endParaRPr lang="en-US"/>
          </a:p>
        </p:txBody>
      </p:sp>
      <p:sp>
        <p:nvSpPr>
          <p:cNvPr id="3" name="Date Placeholder 2">
            <a:extLst>
              <a:ext uri="{FF2B5EF4-FFF2-40B4-BE49-F238E27FC236}">
                <a16:creationId xmlns:a16="http://schemas.microsoft.com/office/drawing/2014/main" id="{8AD3790A-AF24-FE52-60B4-53EB53CE1A41}"/>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487F914A-CDF3-4903-C3F7-1E9A821FE69E}"/>
              </a:ext>
            </a:extLst>
          </p:cNvPr>
          <p:cNvSpPr>
            <a:spLocks noGrp="1"/>
          </p:cNvSpPr>
          <p:nvPr>
            <p:ph type="ftr" sz="quarter" idx="11"/>
          </p:nvPr>
        </p:nvSpPr>
        <p:spPr/>
        <p:txBody>
          <a:bodyPr/>
          <a:lstStyle/>
          <a:p>
            <a:r>
              <a:rPr lang="en-US"/>
              <a:t>Pitch Deck</a:t>
            </a:r>
            <a:endParaRPr lang="en-US" dirty="0"/>
          </a:p>
        </p:txBody>
      </p:sp>
      <p:sp>
        <p:nvSpPr>
          <p:cNvPr id="5" name="Slide Number Placeholder 4">
            <a:extLst>
              <a:ext uri="{FF2B5EF4-FFF2-40B4-BE49-F238E27FC236}">
                <a16:creationId xmlns:a16="http://schemas.microsoft.com/office/drawing/2014/main" id="{C7D6B513-7078-21AE-1032-BDE2E4F7F9D6}"/>
              </a:ext>
            </a:extLst>
          </p:cNvPr>
          <p:cNvSpPr>
            <a:spLocks noGrp="1"/>
          </p:cNvSpPr>
          <p:nvPr>
            <p:ph type="sldNum" sz="quarter" idx="12"/>
          </p:nvPr>
        </p:nvSpPr>
        <p:spPr/>
        <p:txBody>
          <a:bodyPr/>
          <a:lstStyle/>
          <a:p>
            <a:fld id="{B5CEABB6-07DC-46E8-9B57-56EC44A396E5}" type="slidenum">
              <a:rPr lang="en-US" smtClean="0"/>
              <a:t>9</a:t>
            </a:fld>
            <a:endParaRPr lang="en-US" dirty="0"/>
          </a:p>
        </p:txBody>
      </p:sp>
      <p:sp>
        <p:nvSpPr>
          <p:cNvPr id="6" name="Content Placeholder 5">
            <a:extLst>
              <a:ext uri="{FF2B5EF4-FFF2-40B4-BE49-F238E27FC236}">
                <a16:creationId xmlns:a16="http://schemas.microsoft.com/office/drawing/2014/main" id="{0AB68027-9F5A-6E5E-F684-D20452C62726}"/>
              </a:ext>
            </a:extLst>
          </p:cNvPr>
          <p:cNvSpPr>
            <a:spLocks noGrp="1"/>
          </p:cNvSpPr>
          <p:nvPr>
            <p:ph sz="quarter" idx="16"/>
          </p:nvPr>
        </p:nvSpPr>
        <p:spPr/>
        <p:txBody>
          <a:bodyPr/>
          <a:lstStyle/>
          <a:p>
            <a:pPr marL="0" indent="0">
              <a:buNone/>
            </a:pPr>
            <a:r>
              <a:rPr lang="en-US" dirty="0"/>
              <a:t>	4. SB 266 2023 – General Education Core Classes</a:t>
            </a:r>
          </a:p>
          <a:p>
            <a:pPr marL="0" indent="0">
              <a:buNone/>
            </a:pPr>
            <a:r>
              <a:rPr lang="en-US" dirty="0"/>
              <a:t>	5. SB 846 and SB 264 2023– Countries of Concern – China, 			Russia, Iran, North Korea, Cuba, Venezuela, and Syria</a:t>
            </a:r>
          </a:p>
          <a:p>
            <a:pPr marL="0" indent="0">
              <a:buNone/>
            </a:pPr>
            <a:r>
              <a:rPr lang="en-US" dirty="0"/>
              <a:t>	6. HB 1471 2026 – Systems of Law and Terrorist 				Organizations</a:t>
            </a:r>
          </a:p>
        </p:txBody>
      </p:sp>
    </p:spTree>
    <p:extLst>
      <p:ext uri="{BB962C8B-B14F-4D97-AF65-F5344CB8AC3E}">
        <p14:creationId xmlns:p14="http://schemas.microsoft.com/office/powerpoint/2010/main" val="2564192650"/>
      </p:ext>
    </p:extLst>
  </p:cSld>
  <p:clrMapOvr>
    <a:masterClrMapping/>
  </p:clrMapOvr>
</p:sld>
</file>

<file path=ppt/theme/theme1.xml><?xml version="1.0" encoding="utf-8"?>
<a:theme xmlns:a="http://schemas.openxmlformats.org/drawingml/2006/main" name="Monoline">
  <a:themeElements>
    <a:clrScheme name="Custom 167">
      <a:dk1>
        <a:sysClr val="windowText" lastClr="000000"/>
      </a:dk1>
      <a:lt1>
        <a:sysClr val="window" lastClr="FFFFFF"/>
      </a:lt1>
      <a:dk2>
        <a:srgbClr val="44546A"/>
      </a:dk2>
      <a:lt2>
        <a:srgbClr val="E7E6E6"/>
      </a:lt2>
      <a:accent1>
        <a:srgbClr val="FBF4EF"/>
      </a:accent1>
      <a:accent2>
        <a:srgbClr val="F7F6F3"/>
      </a:accent2>
      <a:accent3>
        <a:srgbClr val="A5A5A5"/>
      </a:accent3>
      <a:accent4>
        <a:srgbClr val="FFC000"/>
      </a:accent4>
      <a:accent5>
        <a:srgbClr val="5B9BD5"/>
      </a:accent5>
      <a:accent6>
        <a:srgbClr val="70AD47"/>
      </a:accent6>
      <a:hlink>
        <a:srgbClr val="0563C1"/>
      </a:hlink>
      <a:folHlink>
        <a:srgbClr val="954F72"/>
      </a:folHlink>
    </a:clrScheme>
    <a:fontScheme name="Custom 56">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56180624 Minimalist light sales pitch_Win32_v3" id="{10980D2D-A96C-4E9B-A00E-81C4CAF0ABBD}" vid="{7928933E-F394-4192-9CD9-6D2A259AB5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6966C46A-DC57-4209-80CD-9FE6C93151FF}">
  <ds:schemaRefs>
    <ds:schemaRef ds:uri="http://schemas.microsoft.com/sharepoint/v3/contenttype/forms"/>
  </ds:schemaRefs>
</ds:datastoreItem>
</file>

<file path=customXml/itemProps2.xml><?xml version="1.0" encoding="utf-8"?>
<ds:datastoreItem xmlns:ds="http://schemas.openxmlformats.org/officeDocument/2006/customXml" ds:itemID="{4E18436D-DA32-4E27-AC64-8FFEDA5218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EFFFA3F-0FB5-4ED3-8906-A15B16577F44}">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{C2FE8CCD-BDC0-4EE4-8BEA-6B36ED244CCD}TF1ed81438-95a7-4ae9-841d-43ea2c64f7fc8ae7ff09_win32-aa52a5bb69e3</Template>
  <TotalTime>141</TotalTime>
  <Words>812</Words>
  <Application>Microsoft Office PowerPoint</Application>
  <PresentationFormat>Widescreen</PresentationFormat>
  <Paragraphs>108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Tenorite</vt:lpstr>
      <vt:lpstr>Monoline</vt:lpstr>
      <vt:lpstr>Academic Freedom in the US: The case of Florida</vt:lpstr>
      <vt:lpstr>Intro</vt:lpstr>
      <vt:lpstr>Federal Government</vt:lpstr>
      <vt:lpstr> The Words Federal Agencies Are Discouraged From Using Under Trump - The New York Times</vt:lpstr>
      <vt:lpstr>PowerPoint Presentation</vt:lpstr>
      <vt:lpstr>State Government</vt:lpstr>
      <vt:lpstr>Stop Woke Act prohibits teaching that:</vt:lpstr>
      <vt:lpstr>Continued</vt:lpstr>
      <vt:lpstr>PowerPoint Presentation</vt:lpstr>
      <vt:lpstr>PowerPoint Presentation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Lee Metcalf</dc:creator>
  <cp:lastModifiedBy>Lee Metcalf</cp:lastModifiedBy>
  <cp:revision>2</cp:revision>
  <dcterms:created xsi:type="dcterms:W3CDTF">2026-04-23T23:54:06Z</dcterms:created>
  <dcterms:modified xsi:type="dcterms:W3CDTF">2026-04-24T02:16:02Z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